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67" r:id="rId4"/>
    <p:sldId id="269" r:id="rId5"/>
    <p:sldId id="270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113" autoAdjust="0"/>
  </p:normalViewPr>
  <p:slideViewPr>
    <p:cSldViewPr>
      <p:cViewPr>
        <p:scale>
          <a:sx n="60" d="100"/>
          <a:sy n="60" d="100"/>
        </p:scale>
        <p:origin x="-18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0E0B7-B760-4841-938A-FC453683C03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7B56BA8-92D6-4AB2-B74A-4A38BF9FD807}">
      <dgm:prSet phldrT="[Κείμενο]"/>
      <dgm:spPr>
        <a:solidFill>
          <a:srgbClr val="FFFF00"/>
        </a:solidFill>
      </dgm:spPr>
      <dgm:t>
        <a:bodyPr/>
        <a:lstStyle/>
        <a:p>
          <a:r>
            <a:rPr lang="el-GR" dirty="0" smtClean="0">
              <a:solidFill>
                <a:schemeClr val="accent5">
                  <a:lumMod val="50000"/>
                </a:schemeClr>
              </a:solidFill>
            </a:rPr>
            <a:t>Τι λαμβάνουμε υπόψη μας όταν διαφοροποιούμε τη διδασκαλία</a:t>
          </a:r>
          <a:endParaRPr lang="el-GR" dirty="0">
            <a:solidFill>
              <a:schemeClr val="accent5">
                <a:lumMod val="50000"/>
              </a:schemeClr>
            </a:solidFill>
          </a:endParaRPr>
        </a:p>
      </dgm:t>
    </dgm:pt>
    <dgm:pt modelId="{226875ED-DF26-41F3-8C51-14970CAAE74C}" type="parTrans" cxnId="{06DD5AC3-4B48-4F26-85E5-ABCFAB2CF55C}">
      <dgm:prSet/>
      <dgm:spPr/>
      <dgm:t>
        <a:bodyPr/>
        <a:lstStyle/>
        <a:p>
          <a:endParaRPr lang="el-GR"/>
        </a:p>
      </dgm:t>
    </dgm:pt>
    <dgm:pt modelId="{A84AD255-6316-42DC-A10B-8B7AB8E8C65F}" type="sibTrans" cxnId="{06DD5AC3-4B48-4F26-85E5-ABCFAB2CF55C}">
      <dgm:prSet/>
      <dgm:spPr/>
      <dgm:t>
        <a:bodyPr/>
        <a:lstStyle/>
        <a:p>
          <a:endParaRPr lang="el-GR"/>
        </a:p>
      </dgm:t>
    </dgm:pt>
    <dgm:pt modelId="{6A3389C4-47C6-402E-896F-2202BF172161}">
      <dgm:prSet phldrT="[Κείμενο]"/>
      <dgm:spPr>
        <a:solidFill>
          <a:srgbClr val="C00000">
            <a:alpha val="45000"/>
          </a:srgbClr>
        </a:solidFill>
      </dgm:spPr>
      <dgm:t>
        <a:bodyPr/>
        <a:lstStyle/>
        <a:p>
          <a:r>
            <a:rPr lang="el-GR" dirty="0" smtClean="0"/>
            <a:t>Τα ενδιαφέροντα του μαθητή	</a:t>
          </a:r>
          <a:endParaRPr lang="el-GR" dirty="0"/>
        </a:p>
      </dgm:t>
    </dgm:pt>
    <dgm:pt modelId="{D5FBC8AC-0F0A-4874-9751-1B5B974E5C0A}" type="parTrans" cxnId="{1EE0301C-6F09-4FC1-9C49-36EA80CAB712}">
      <dgm:prSet/>
      <dgm:spPr/>
      <dgm:t>
        <a:bodyPr/>
        <a:lstStyle/>
        <a:p>
          <a:endParaRPr lang="el-GR"/>
        </a:p>
      </dgm:t>
    </dgm:pt>
    <dgm:pt modelId="{76CE14D5-DC49-4B50-91CA-307FA9E48E85}" type="sibTrans" cxnId="{1EE0301C-6F09-4FC1-9C49-36EA80CAB712}">
      <dgm:prSet/>
      <dgm:spPr/>
      <dgm:t>
        <a:bodyPr/>
        <a:lstStyle/>
        <a:p>
          <a:endParaRPr lang="el-GR"/>
        </a:p>
      </dgm:t>
    </dgm:pt>
    <dgm:pt modelId="{56F8028B-B943-4779-AF75-7852550C4B7A}">
      <dgm:prSet phldrT="[Κείμενο]"/>
      <dgm:spPr>
        <a:solidFill>
          <a:srgbClr val="C00000">
            <a:alpha val="45000"/>
          </a:srgbClr>
        </a:solidFill>
      </dgm:spPr>
      <dgm:t>
        <a:bodyPr/>
        <a:lstStyle/>
        <a:p>
          <a:r>
            <a:rPr lang="el-GR" dirty="0" smtClean="0"/>
            <a:t>Το μαθησιακό προφίλ του μαθητή</a:t>
          </a:r>
          <a:endParaRPr lang="el-GR" dirty="0"/>
        </a:p>
      </dgm:t>
    </dgm:pt>
    <dgm:pt modelId="{AD977A1B-3341-45D1-BA3E-1F22ADFB8AF9}" type="parTrans" cxnId="{35A21D14-CF17-4C31-98E2-52C59CB7A0B0}">
      <dgm:prSet/>
      <dgm:spPr/>
      <dgm:t>
        <a:bodyPr/>
        <a:lstStyle/>
        <a:p>
          <a:endParaRPr lang="el-GR"/>
        </a:p>
      </dgm:t>
    </dgm:pt>
    <dgm:pt modelId="{A2A43996-D5AC-400F-93D5-B1A532EC023A}" type="sibTrans" cxnId="{35A21D14-CF17-4C31-98E2-52C59CB7A0B0}">
      <dgm:prSet/>
      <dgm:spPr/>
      <dgm:t>
        <a:bodyPr/>
        <a:lstStyle/>
        <a:p>
          <a:endParaRPr lang="el-GR"/>
        </a:p>
      </dgm:t>
    </dgm:pt>
    <dgm:pt modelId="{72C8B570-ECB5-48AA-9078-491A49CD43DD}">
      <dgm:prSet phldrT="[Κείμενο]"/>
      <dgm:spPr>
        <a:solidFill>
          <a:srgbClr val="C00000">
            <a:alpha val="45000"/>
          </a:srgbClr>
        </a:solidFill>
      </dgm:spPr>
      <dgm:t>
        <a:bodyPr/>
        <a:lstStyle/>
        <a:p>
          <a:r>
            <a:rPr lang="el-GR" dirty="0" smtClean="0"/>
            <a:t>Τη μαθησιακή ετοιμότητα του κάθε μαθητή</a:t>
          </a:r>
          <a:endParaRPr lang="el-GR" dirty="0"/>
        </a:p>
      </dgm:t>
    </dgm:pt>
    <dgm:pt modelId="{99176F34-0D4D-4AE6-9710-79CAE587244A}" type="parTrans" cxnId="{F8C20EA5-AB84-47B8-91EB-44F1C272917D}">
      <dgm:prSet/>
      <dgm:spPr/>
      <dgm:t>
        <a:bodyPr/>
        <a:lstStyle/>
        <a:p>
          <a:endParaRPr lang="el-GR"/>
        </a:p>
      </dgm:t>
    </dgm:pt>
    <dgm:pt modelId="{80A60731-ECA8-4844-85A1-4F5E34B6CD49}" type="sibTrans" cxnId="{F8C20EA5-AB84-47B8-91EB-44F1C272917D}">
      <dgm:prSet/>
      <dgm:spPr/>
      <dgm:t>
        <a:bodyPr/>
        <a:lstStyle/>
        <a:p>
          <a:endParaRPr lang="el-GR"/>
        </a:p>
      </dgm:t>
    </dgm:pt>
    <dgm:pt modelId="{533A7A7F-BB24-4901-B3DD-120D9DA397A0}" type="pres">
      <dgm:prSet presAssocID="{DE40E0B7-B760-4841-938A-FC453683C0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F60ABCBA-5544-4168-995A-71F683B530E9}" type="pres">
      <dgm:prSet presAssocID="{97B56BA8-92D6-4AB2-B74A-4A38BF9FD807}" presName="hierRoot1" presStyleCnt="0">
        <dgm:presLayoutVars>
          <dgm:hierBranch val="init"/>
        </dgm:presLayoutVars>
      </dgm:prSet>
      <dgm:spPr/>
    </dgm:pt>
    <dgm:pt modelId="{4F38E833-725F-4F31-A073-D5001F183538}" type="pres">
      <dgm:prSet presAssocID="{97B56BA8-92D6-4AB2-B74A-4A38BF9FD807}" presName="rootComposite1" presStyleCnt="0"/>
      <dgm:spPr/>
    </dgm:pt>
    <dgm:pt modelId="{A13118B5-31B6-4CE5-A31C-98A83EB4410D}" type="pres">
      <dgm:prSet presAssocID="{97B56BA8-92D6-4AB2-B74A-4A38BF9FD807}" presName="rootText1" presStyleLbl="node0" presStyleIdx="0" presStyleCnt="1" custScaleX="312303" custScaleY="7061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11532A2-7108-4382-A7B6-B77CC3BEEA03}" type="pres">
      <dgm:prSet presAssocID="{97B56BA8-92D6-4AB2-B74A-4A38BF9FD807}" presName="rootConnector1" presStyleLbl="node1" presStyleIdx="0" presStyleCnt="0"/>
      <dgm:spPr/>
      <dgm:t>
        <a:bodyPr/>
        <a:lstStyle/>
        <a:p>
          <a:endParaRPr lang="el-GR"/>
        </a:p>
      </dgm:t>
    </dgm:pt>
    <dgm:pt modelId="{BFDEF731-7004-4814-A732-D949F1531648}" type="pres">
      <dgm:prSet presAssocID="{97B56BA8-92D6-4AB2-B74A-4A38BF9FD807}" presName="hierChild2" presStyleCnt="0"/>
      <dgm:spPr/>
    </dgm:pt>
    <dgm:pt modelId="{D39BC5BE-5723-4223-AE1B-C924F491A409}" type="pres">
      <dgm:prSet presAssocID="{D5FBC8AC-0F0A-4874-9751-1B5B974E5C0A}" presName="Name37" presStyleLbl="parChTrans1D2" presStyleIdx="0" presStyleCnt="3"/>
      <dgm:spPr/>
      <dgm:t>
        <a:bodyPr/>
        <a:lstStyle/>
        <a:p>
          <a:endParaRPr lang="el-GR"/>
        </a:p>
      </dgm:t>
    </dgm:pt>
    <dgm:pt modelId="{9F391CA9-CEE6-4061-89A7-84AF952EA9EA}" type="pres">
      <dgm:prSet presAssocID="{6A3389C4-47C6-402E-896F-2202BF172161}" presName="hierRoot2" presStyleCnt="0">
        <dgm:presLayoutVars>
          <dgm:hierBranch val="init"/>
        </dgm:presLayoutVars>
      </dgm:prSet>
      <dgm:spPr/>
    </dgm:pt>
    <dgm:pt modelId="{F3247B19-7D47-4BC9-9C6E-71229788E8DB}" type="pres">
      <dgm:prSet presAssocID="{6A3389C4-47C6-402E-896F-2202BF172161}" presName="rootComposite" presStyleCnt="0"/>
      <dgm:spPr/>
    </dgm:pt>
    <dgm:pt modelId="{3DBB0F49-6D1F-48BB-8AE3-E78DECC37BAC}" type="pres">
      <dgm:prSet presAssocID="{6A3389C4-47C6-402E-896F-2202BF172161}" presName="rootText" presStyleLbl="node2" presStyleIdx="0" presStyleCnt="3" custLinFactNeighborX="-202" custLinFactNeighborY="226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BA06318-345C-430E-835B-B200E85FAC0C}" type="pres">
      <dgm:prSet presAssocID="{6A3389C4-47C6-402E-896F-2202BF172161}" presName="rootConnector" presStyleLbl="node2" presStyleIdx="0" presStyleCnt="3"/>
      <dgm:spPr/>
      <dgm:t>
        <a:bodyPr/>
        <a:lstStyle/>
        <a:p>
          <a:endParaRPr lang="el-GR"/>
        </a:p>
      </dgm:t>
    </dgm:pt>
    <dgm:pt modelId="{93472883-ACA7-400A-9C5B-2F12F1CFD98D}" type="pres">
      <dgm:prSet presAssocID="{6A3389C4-47C6-402E-896F-2202BF172161}" presName="hierChild4" presStyleCnt="0"/>
      <dgm:spPr/>
    </dgm:pt>
    <dgm:pt modelId="{96974D10-71FA-4896-9D0D-80830C6200A6}" type="pres">
      <dgm:prSet presAssocID="{6A3389C4-47C6-402E-896F-2202BF172161}" presName="hierChild5" presStyleCnt="0"/>
      <dgm:spPr/>
    </dgm:pt>
    <dgm:pt modelId="{6E2D3B9E-C34F-4BC3-BA7D-BC0E18D83A7E}" type="pres">
      <dgm:prSet presAssocID="{AD977A1B-3341-45D1-BA3E-1F22ADFB8AF9}" presName="Name37" presStyleLbl="parChTrans1D2" presStyleIdx="1" presStyleCnt="3"/>
      <dgm:spPr/>
      <dgm:t>
        <a:bodyPr/>
        <a:lstStyle/>
        <a:p>
          <a:endParaRPr lang="el-GR"/>
        </a:p>
      </dgm:t>
    </dgm:pt>
    <dgm:pt modelId="{D72575C8-FFD7-43D0-9D3B-51F131B724B6}" type="pres">
      <dgm:prSet presAssocID="{56F8028B-B943-4779-AF75-7852550C4B7A}" presName="hierRoot2" presStyleCnt="0">
        <dgm:presLayoutVars>
          <dgm:hierBranch val="init"/>
        </dgm:presLayoutVars>
      </dgm:prSet>
      <dgm:spPr/>
    </dgm:pt>
    <dgm:pt modelId="{F0625B26-E841-49EC-9A96-0BC7934A7137}" type="pres">
      <dgm:prSet presAssocID="{56F8028B-B943-4779-AF75-7852550C4B7A}" presName="rootComposite" presStyleCnt="0"/>
      <dgm:spPr/>
    </dgm:pt>
    <dgm:pt modelId="{691D08DF-0C47-40B7-9022-B060DA5F1D36}" type="pres">
      <dgm:prSet presAssocID="{56F8028B-B943-4779-AF75-7852550C4B7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87AC142-6F0C-4A9E-85DE-CDBEA28D3DE1}" type="pres">
      <dgm:prSet presAssocID="{56F8028B-B943-4779-AF75-7852550C4B7A}" presName="rootConnector" presStyleLbl="node2" presStyleIdx="1" presStyleCnt="3"/>
      <dgm:spPr/>
      <dgm:t>
        <a:bodyPr/>
        <a:lstStyle/>
        <a:p>
          <a:endParaRPr lang="el-GR"/>
        </a:p>
      </dgm:t>
    </dgm:pt>
    <dgm:pt modelId="{50BEB973-7618-4E9A-9305-14524113DD97}" type="pres">
      <dgm:prSet presAssocID="{56F8028B-B943-4779-AF75-7852550C4B7A}" presName="hierChild4" presStyleCnt="0"/>
      <dgm:spPr/>
    </dgm:pt>
    <dgm:pt modelId="{9E123AFC-315E-4318-868C-7EB74D9A865F}" type="pres">
      <dgm:prSet presAssocID="{56F8028B-B943-4779-AF75-7852550C4B7A}" presName="hierChild5" presStyleCnt="0"/>
      <dgm:spPr/>
    </dgm:pt>
    <dgm:pt modelId="{46F67078-0129-44C7-BA08-5BFF1342A581}" type="pres">
      <dgm:prSet presAssocID="{99176F34-0D4D-4AE6-9710-79CAE587244A}" presName="Name37" presStyleLbl="parChTrans1D2" presStyleIdx="2" presStyleCnt="3"/>
      <dgm:spPr/>
      <dgm:t>
        <a:bodyPr/>
        <a:lstStyle/>
        <a:p>
          <a:endParaRPr lang="el-GR"/>
        </a:p>
      </dgm:t>
    </dgm:pt>
    <dgm:pt modelId="{432B5DFB-CFE0-4767-AFFB-A8303275EA72}" type="pres">
      <dgm:prSet presAssocID="{72C8B570-ECB5-48AA-9078-491A49CD43DD}" presName="hierRoot2" presStyleCnt="0">
        <dgm:presLayoutVars>
          <dgm:hierBranch val="init"/>
        </dgm:presLayoutVars>
      </dgm:prSet>
      <dgm:spPr/>
    </dgm:pt>
    <dgm:pt modelId="{426E133D-B910-46C2-8965-59639B1E84D8}" type="pres">
      <dgm:prSet presAssocID="{72C8B570-ECB5-48AA-9078-491A49CD43DD}" presName="rootComposite" presStyleCnt="0"/>
      <dgm:spPr/>
    </dgm:pt>
    <dgm:pt modelId="{81876BEA-010C-4AF4-A468-BC5AE89B55B5}" type="pres">
      <dgm:prSet presAssocID="{72C8B570-ECB5-48AA-9078-491A49CD43D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078F700-A2BC-432E-BFE1-06F150BE180E}" type="pres">
      <dgm:prSet presAssocID="{72C8B570-ECB5-48AA-9078-491A49CD43DD}" presName="rootConnector" presStyleLbl="node2" presStyleIdx="2" presStyleCnt="3"/>
      <dgm:spPr/>
      <dgm:t>
        <a:bodyPr/>
        <a:lstStyle/>
        <a:p>
          <a:endParaRPr lang="el-GR"/>
        </a:p>
      </dgm:t>
    </dgm:pt>
    <dgm:pt modelId="{EFB3339E-3011-4E49-BFEE-B353B7EF305E}" type="pres">
      <dgm:prSet presAssocID="{72C8B570-ECB5-48AA-9078-491A49CD43DD}" presName="hierChild4" presStyleCnt="0"/>
      <dgm:spPr/>
    </dgm:pt>
    <dgm:pt modelId="{E67EEEFD-6F9E-4586-BA52-2980BBDF3A6D}" type="pres">
      <dgm:prSet presAssocID="{72C8B570-ECB5-48AA-9078-491A49CD43DD}" presName="hierChild5" presStyleCnt="0"/>
      <dgm:spPr/>
    </dgm:pt>
    <dgm:pt modelId="{7B893947-F317-4B06-90D1-63C17BFC3C6F}" type="pres">
      <dgm:prSet presAssocID="{97B56BA8-92D6-4AB2-B74A-4A38BF9FD807}" presName="hierChild3" presStyleCnt="0"/>
      <dgm:spPr/>
    </dgm:pt>
  </dgm:ptLst>
  <dgm:cxnLst>
    <dgm:cxn modelId="{BE7DEE1A-B4FC-4BBD-A97A-FE73D806BA28}" type="presOf" srcId="{97B56BA8-92D6-4AB2-B74A-4A38BF9FD807}" destId="{011532A2-7108-4382-A7B6-B77CC3BEEA03}" srcOrd="1" destOrd="0" presId="urn:microsoft.com/office/officeart/2005/8/layout/orgChart1"/>
    <dgm:cxn modelId="{176F823B-0A43-404C-8348-C5E1E06AF5AE}" type="presOf" srcId="{99176F34-0D4D-4AE6-9710-79CAE587244A}" destId="{46F67078-0129-44C7-BA08-5BFF1342A581}" srcOrd="0" destOrd="0" presId="urn:microsoft.com/office/officeart/2005/8/layout/orgChart1"/>
    <dgm:cxn modelId="{F291272C-B4F9-4900-95DA-F16D2D7A4042}" type="presOf" srcId="{72C8B570-ECB5-48AA-9078-491A49CD43DD}" destId="{81876BEA-010C-4AF4-A468-BC5AE89B55B5}" srcOrd="0" destOrd="0" presId="urn:microsoft.com/office/officeart/2005/8/layout/orgChart1"/>
    <dgm:cxn modelId="{A0F24FF0-DDAC-4605-8A0F-C26F35A9FEA1}" type="presOf" srcId="{6A3389C4-47C6-402E-896F-2202BF172161}" destId="{2BA06318-345C-430E-835B-B200E85FAC0C}" srcOrd="1" destOrd="0" presId="urn:microsoft.com/office/officeart/2005/8/layout/orgChart1"/>
    <dgm:cxn modelId="{4D252989-871E-44C2-83E0-0BBA62CA1C03}" type="presOf" srcId="{DE40E0B7-B760-4841-938A-FC453683C03A}" destId="{533A7A7F-BB24-4901-B3DD-120D9DA397A0}" srcOrd="0" destOrd="0" presId="urn:microsoft.com/office/officeart/2005/8/layout/orgChart1"/>
    <dgm:cxn modelId="{4C5ED8F0-5245-4CA6-9553-7B2B92859E1F}" type="presOf" srcId="{72C8B570-ECB5-48AA-9078-491A49CD43DD}" destId="{E078F700-A2BC-432E-BFE1-06F150BE180E}" srcOrd="1" destOrd="0" presId="urn:microsoft.com/office/officeart/2005/8/layout/orgChart1"/>
    <dgm:cxn modelId="{1EE0301C-6F09-4FC1-9C49-36EA80CAB712}" srcId="{97B56BA8-92D6-4AB2-B74A-4A38BF9FD807}" destId="{6A3389C4-47C6-402E-896F-2202BF172161}" srcOrd="0" destOrd="0" parTransId="{D5FBC8AC-0F0A-4874-9751-1B5B974E5C0A}" sibTransId="{76CE14D5-DC49-4B50-91CA-307FA9E48E85}"/>
    <dgm:cxn modelId="{06DD5AC3-4B48-4F26-85E5-ABCFAB2CF55C}" srcId="{DE40E0B7-B760-4841-938A-FC453683C03A}" destId="{97B56BA8-92D6-4AB2-B74A-4A38BF9FD807}" srcOrd="0" destOrd="0" parTransId="{226875ED-DF26-41F3-8C51-14970CAAE74C}" sibTransId="{A84AD255-6316-42DC-A10B-8B7AB8E8C65F}"/>
    <dgm:cxn modelId="{F8C20EA5-AB84-47B8-91EB-44F1C272917D}" srcId="{97B56BA8-92D6-4AB2-B74A-4A38BF9FD807}" destId="{72C8B570-ECB5-48AA-9078-491A49CD43DD}" srcOrd="2" destOrd="0" parTransId="{99176F34-0D4D-4AE6-9710-79CAE587244A}" sibTransId="{80A60731-ECA8-4844-85A1-4F5E34B6CD49}"/>
    <dgm:cxn modelId="{5C12DB05-4398-4334-9CE6-D0F3F07FC66F}" type="presOf" srcId="{D5FBC8AC-0F0A-4874-9751-1B5B974E5C0A}" destId="{D39BC5BE-5723-4223-AE1B-C924F491A409}" srcOrd="0" destOrd="0" presId="urn:microsoft.com/office/officeart/2005/8/layout/orgChart1"/>
    <dgm:cxn modelId="{CCAF98FC-60EB-4CD7-83DA-5CF5A18D787C}" type="presOf" srcId="{56F8028B-B943-4779-AF75-7852550C4B7A}" destId="{F87AC142-6F0C-4A9E-85DE-CDBEA28D3DE1}" srcOrd="1" destOrd="0" presId="urn:microsoft.com/office/officeart/2005/8/layout/orgChart1"/>
    <dgm:cxn modelId="{4DDEB6E5-4D91-40E8-A856-14D27D4CE521}" type="presOf" srcId="{56F8028B-B943-4779-AF75-7852550C4B7A}" destId="{691D08DF-0C47-40B7-9022-B060DA5F1D36}" srcOrd="0" destOrd="0" presId="urn:microsoft.com/office/officeart/2005/8/layout/orgChart1"/>
    <dgm:cxn modelId="{24427A7B-7406-45CF-A2EA-B471B4C1F8EB}" type="presOf" srcId="{6A3389C4-47C6-402E-896F-2202BF172161}" destId="{3DBB0F49-6D1F-48BB-8AE3-E78DECC37BAC}" srcOrd="0" destOrd="0" presId="urn:microsoft.com/office/officeart/2005/8/layout/orgChart1"/>
    <dgm:cxn modelId="{73A253C9-7BB6-4829-8E42-AD84E2ED6A29}" type="presOf" srcId="{AD977A1B-3341-45D1-BA3E-1F22ADFB8AF9}" destId="{6E2D3B9E-C34F-4BC3-BA7D-BC0E18D83A7E}" srcOrd="0" destOrd="0" presId="urn:microsoft.com/office/officeart/2005/8/layout/orgChart1"/>
    <dgm:cxn modelId="{619F52EB-06B9-494D-AD54-16B57121120E}" type="presOf" srcId="{97B56BA8-92D6-4AB2-B74A-4A38BF9FD807}" destId="{A13118B5-31B6-4CE5-A31C-98A83EB4410D}" srcOrd="0" destOrd="0" presId="urn:microsoft.com/office/officeart/2005/8/layout/orgChart1"/>
    <dgm:cxn modelId="{35A21D14-CF17-4C31-98E2-52C59CB7A0B0}" srcId="{97B56BA8-92D6-4AB2-B74A-4A38BF9FD807}" destId="{56F8028B-B943-4779-AF75-7852550C4B7A}" srcOrd="1" destOrd="0" parTransId="{AD977A1B-3341-45D1-BA3E-1F22ADFB8AF9}" sibTransId="{A2A43996-D5AC-400F-93D5-B1A532EC023A}"/>
    <dgm:cxn modelId="{A999B096-4A7B-40D7-9967-C2E310C0E9FE}" type="presParOf" srcId="{533A7A7F-BB24-4901-B3DD-120D9DA397A0}" destId="{F60ABCBA-5544-4168-995A-71F683B530E9}" srcOrd="0" destOrd="0" presId="urn:microsoft.com/office/officeart/2005/8/layout/orgChart1"/>
    <dgm:cxn modelId="{84955E0E-0AD8-4AA2-962B-B9B26DA2E9B8}" type="presParOf" srcId="{F60ABCBA-5544-4168-995A-71F683B530E9}" destId="{4F38E833-725F-4F31-A073-D5001F183538}" srcOrd="0" destOrd="0" presId="urn:microsoft.com/office/officeart/2005/8/layout/orgChart1"/>
    <dgm:cxn modelId="{54C210E0-F52F-403B-A7CF-6F0C9E6C8EA3}" type="presParOf" srcId="{4F38E833-725F-4F31-A073-D5001F183538}" destId="{A13118B5-31B6-4CE5-A31C-98A83EB4410D}" srcOrd="0" destOrd="0" presId="urn:microsoft.com/office/officeart/2005/8/layout/orgChart1"/>
    <dgm:cxn modelId="{AAF591A3-0149-465D-91B4-BA7197E1AD21}" type="presParOf" srcId="{4F38E833-725F-4F31-A073-D5001F183538}" destId="{011532A2-7108-4382-A7B6-B77CC3BEEA03}" srcOrd="1" destOrd="0" presId="urn:microsoft.com/office/officeart/2005/8/layout/orgChart1"/>
    <dgm:cxn modelId="{1E305C28-D48F-4E99-8B04-2C13B044211E}" type="presParOf" srcId="{F60ABCBA-5544-4168-995A-71F683B530E9}" destId="{BFDEF731-7004-4814-A732-D949F1531648}" srcOrd="1" destOrd="0" presId="urn:microsoft.com/office/officeart/2005/8/layout/orgChart1"/>
    <dgm:cxn modelId="{67743FC5-CE1D-4234-B081-76973FFB0FE7}" type="presParOf" srcId="{BFDEF731-7004-4814-A732-D949F1531648}" destId="{D39BC5BE-5723-4223-AE1B-C924F491A409}" srcOrd="0" destOrd="0" presId="urn:microsoft.com/office/officeart/2005/8/layout/orgChart1"/>
    <dgm:cxn modelId="{6BD17FB8-6279-4780-BB40-A2ECD0DF93FE}" type="presParOf" srcId="{BFDEF731-7004-4814-A732-D949F1531648}" destId="{9F391CA9-CEE6-4061-89A7-84AF952EA9EA}" srcOrd="1" destOrd="0" presId="urn:microsoft.com/office/officeart/2005/8/layout/orgChart1"/>
    <dgm:cxn modelId="{446CEC0E-F897-4E31-9DC2-B0683F5E1BF3}" type="presParOf" srcId="{9F391CA9-CEE6-4061-89A7-84AF952EA9EA}" destId="{F3247B19-7D47-4BC9-9C6E-71229788E8DB}" srcOrd="0" destOrd="0" presId="urn:microsoft.com/office/officeart/2005/8/layout/orgChart1"/>
    <dgm:cxn modelId="{866EDBEA-5C48-47F8-9E2D-117A6ED0F310}" type="presParOf" srcId="{F3247B19-7D47-4BC9-9C6E-71229788E8DB}" destId="{3DBB0F49-6D1F-48BB-8AE3-E78DECC37BAC}" srcOrd="0" destOrd="0" presId="urn:microsoft.com/office/officeart/2005/8/layout/orgChart1"/>
    <dgm:cxn modelId="{C4F1DACC-F968-4ADA-AC65-11609017B2CB}" type="presParOf" srcId="{F3247B19-7D47-4BC9-9C6E-71229788E8DB}" destId="{2BA06318-345C-430E-835B-B200E85FAC0C}" srcOrd="1" destOrd="0" presId="urn:microsoft.com/office/officeart/2005/8/layout/orgChart1"/>
    <dgm:cxn modelId="{E57C214C-71E2-49DE-88D4-3BF65B8067AF}" type="presParOf" srcId="{9F391CA9-CEE6-4061-89A7-84AF952EA9EA}" destId="{93472883-ACA7-400A-9C5B-2F12F1CFD98D}" srcOrd="1" destOrd="0" presId="urn:microsoft.com/office/officeart/2005/8/layout/orgChart1"/>
    <dgm:cxn modelId="{4DE50B93-6D25-4DAA-A0D9-B5D896B9D1D8}" type="presParOf" srcId="{9F391CA9-CEE6-4061-89A7-84AF952EA9EA}" destId="{96974D10-71FA-4896-9D0D-80830C6200A6}" srcOrd="2" destOrd="0" presId="urn:microsoft.com/office/officeart/2005/8/layout/orgChart1"/>
    <dgm:cxn modelId="{B508C199-4BA5-4592-82D3-B52E5F86CE85}" type="presParOf" srcId="{BFDEF731-7004-4814-A732-D949F1531648}" destId="{6E2D3B9E-C34F-4BC3-BA7D-BC0E18D83A7E}" srcOrd="2" destOrd="0" presId="urn:microsoft.com/office/officeart/2005/8/layout/orgChart1"/>
    <dgm:cxn modelId="{F4DD62B4-BD99-4C26-9C1A-E61B43FF14F3}" type="presParOf" srcId="{BFDEF731-7004-4814-A732-D949F1531648}" destId="{D72575C8-FFD7-43D0-9D3B-51F131B724B6}" srcOrd="3" destOrd="0" presId="urn:microsoft.com/office/officeart/2005/8/layout/orgChart1"/>
    <dgm:cxn modelId="{F6B7F74A-6156-4A44-8D30-1F9AFCF2D3EB}" type="presParOf" srcId="{D72575C8-FFD7-43D0-9D3B-51F131B724B6}" destId="{F0625B26-E841-49EC-9A96-0BC7934A7137}" srcOrd="0" destOrd="0" presId="urn:microsoft.com/office/officeart/2005/8/layout/orgChart1"/>
    <dgm:cxn modelId="{64AEC58E-7232-4995-B507-D773203607EA}" type="presParOf" srcId="{F0625B26-E841-49EC-9A96-0BC7934A7137}" destId="{691D08DF-0C47-40B7-9022-B060DA5F1D36}" srcOrd="0" destOrd="0" presId="urn:microsoft.com/office/officeart/2005/8/layout/orgChart1"/>
    <dgm:cxn modelId="{E679559D-612D-4253-9FDF-1939A312B2A1}" type="presParOf" srcId="{F0625B26-E841-49EC-9A96-0BC7934A7137}" destId="{F87AC142-6F0C-4A9E-85DE-CDBEA28D3DE1}" srcOrd="1" destOrd="0" presId="urn:microsoft.com/office/officeart/2005/8/layout/orgChart1"/>
    <dgm:cxn modelId="{8315C737-11AB-4C98-A6CF-48A4CEF6250E}" type="presParOf" srcId="{D72575C8-FFD7-43D0-9D3B-51F131B724B6}" destId="{50BEB973-7618-4E9A-9305-14524113DD97}" srcOrd="1" destOrd="0" presId="urn:microsoft.com/office/officeart/2005/8/layout/orgChart1"/>
    <dgm:cxn modelId="{7C5A6BE1-7F0E-45E5-9A03-9ADB7119F351}" type="presParOf" srcId="{D72575C8-FFD7-43D0-9D3B-51F131B724B6}" destId="{9E123AFC-315E-4318-868C-7EB74D9A865F}" srcOrd="2" destOrd="0" presId="urn:microsoft.com/office/officeart/2005/8/layout/orgChart1"/>
    <dgm:cxn modelId="{07FF6037-C554-48BB-B261-2656A6A5B744}" type="presParOf" srcId="{BFDEF731-7004-4814-A732-D949F1531648}" destId="{46F67078-0129-44C7-BA08-5BFF1342A581}" srcOrd="4" destOrd="0" presId="urn:microsoft.com/office/officeart/2005/8/layout/orgChart1"/>
    <dgm:cxn modelId="{C536F679-2A23-408E-8249-9A192EFA6C61}" type="presParOf" srcId="{BFDEF731-7004-4814-A732-D949F1531648}" destId="{432B5DFB-CFE0-4767-AFFB-A8303275EA72}" srcOrd="5" destOrd="0" presId="urn:microsoft.com/office/officeart/2005/8/layout/orgChart1"/>
    <dgm:cxn modelId="{E92C71A6-4EEF-401C-B720-1CF4D9F6DD2F}" type="presParOf" srcId="{432B5DFB-CFE0-4767-AFFB-A8303275EA72}" destId="{426E133D-B910-46C2-8965-59639B1E84D8}" srcOrd="0" destOrd="0" presId="urn:microsoft.com/office/officeart/2005/8/layout/orgChart1"/>
    <dgm:cxn modelId="{2442A11F-F905-42AB-A200-ADCD517D2898}" type="presParOf" srcId="{426E133D-B910-46C2-8965-59639B1E84D8}" destId="{81876BEA-010C-4AF4-A468-BC5AE89B55B5}" srcOrd="0" destOrd="0" presId="urn:microsoft.com/office/officeart/2005/8/layout/orgChart1"/>
    <dgm:cxn modelId="{94117C09-A642-43F2-8C1F-C5ABF072F057}" type="presParOf" srcId="{426E133D-B910-46C2-8965-59639B1E84D8}" destId="{E078F700-A2BC-432E-BFE1-06F150BE180E}" srcOrd="1" destOrd="0" presId="urn:microsoft.com/office/officeart/2005/8/layout/orgChart1"/>
    <dgm:cxn modelId="{F02ABE1D-388B-488E-A8F9-6560410F7B89}" type="presParOf" srcId="{432B5DFB-CFE0-4767-AFFB-A8303275EA72}" destId="{EFB3339E-3011-4E49-BFEE-B353B7EF305E}" srcOrd="1" destOrd="0" presId="urn:microsoft.com/office/officeart/2005/8/layout/orgChart1"/>
    <dgm:cxn modelId="{2CA3DA1F-2BB6-481E-B336-206424810E40}" type="presParOf" srcId="{432B5DFB-CFE0-4767-AFFB-A8303275EA72}" destId="{E67EEEFD-6F9E-4586-BA52-2980BBDF3A6D}" srcOrd="2" destOrd="0" presId="urn:microsoft.com/office/officeart/2005/8/layout/orgChart1"/>
    <dgm:cxn modelId="{0CEF65FB-06F0-4E47-9134-008A36569935}" type="presParOf" srcId="{F60ABCBA-5544-4168-995A-71F683B530E9}" destId="{7B893947-F317-4B06-90D1-63C17BFC3C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0E0B7-B760-4841-938A-FC453683C03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7B56BA8-92D6-4AB2-B74A-4A38BF9FD807}">
      <dgm:prSet phldrT="[Κείμενο]"/>
      <dgm:spPr>
        <a:solidFill>
          <a:srgbClr val="FFFF00"/>
        </a:solidFill>
      </dgm:spPr>
      <dgm:t>
        <a:bodyPr/>
        <a:lstStyle/>
        <a:p>
          <a:r>
            <a:rPr lang="el-GR" dirty="0" smtClean="0">
              <a:solidFill>
                <a:schemeClr val="accent5">
                  <a:lumMod val="50000"/>
                </a:schemeClr>
              </a:solidFill>
            </a:rPr>
            <a:t>Ποια στοιχεία της μαθησιακής διαδικασίας μπορούμε να διαφοροποιήσουμε</a:t>
          </a:r>
          <a:endParaRPr lang="el-GR" dirty="0">
            <a:solidFill>
              <a:schemeClr val="accent5">
                <a:lumMod val="50000"/>
              </a:schemeClr>
            </a:solidFill>
          </a:endParaRPr>
        </a:p>
      </dgm:t>
    </dgm:pt>
    <dgm:pt modelId="{226875ED-DF26-41F3-8C51-14970CAAE74C}" type="parTrans" cxnId="{06DD5AC3-4B48-4F26-85E5-ABCFAB2CF55C}">
      <dgm:prSet/>
      <dgm:spPr/>
      <dgm:t>
        <a:bodyPr/>
        <a:lstStyle/>
        <a:p>
          <a:endParaRPr lang="el-GR"/>
        </a:p>
      </dgm:t>
    </dgm:pt>
    <dgm:pt modelId="{A84AD255-6316-42DC-A10B-8B7AB8E8C65F}" type="sibTrans" cxnId="{06DD5AC3-4B48-4F26-85E5-ABCFAB2CF55C}">
      <dgm:prSet/>
      <dgm:spPr/>
      <dgm:t>
        <a:bodyPr/>
        <a:lstStyle/>
        <a:p>
          <a:endParaRPr lang="el-GR"/>
        </a:p>
      </dgm:t>
    </dgm:pt>
    <dgm:pt modelId="{6A3389C4-47C6-402E-896F-2202BF172161}">
      <dgm:prSet phldrT="[Κείμενο]"/>
      <dgm:spPr>
        <a:solidFill>
          <a:srgbClr val="C00000">
            <a:alpha val="45000"/>
          </a:srgbClr>
        </a:solidFill>
      </dgm:spPr>
      <dgm:t>
        <a:bodyPr/>
        <a:lstStyle/>
        <a:p>
          <a:r>
            <a:rPr lang="el-GR" dirty="0" smtClean="0"/>
            <a:t>Το περιεχόμενο της διδασκαλίας</a:t>
          </a:r>
          <a:endParaRPr lang="el-GR" dirty="0"/>
        </a:p>
      </dgm:t>
    </dgm:pt>
    <dgm:pt modelId="{D5FBC8AC-0F0A-4874-9751-1B5B974E5C0A}" type="parTrans" cxnId="{1EE0301C-6F09-4FC1-9C49-36EA80CAB712}">
      <dgm:prSet/>
      <dgm:spPr/>
      <dgm:t>
        <a:bodyPr/>
        <a:lstStyle/>
        <a:p>
          <a:endParaRPr lang="el-GR"/>
        </a:p>
      </dgm:t>
    </dgm:pt>
    <dgm:pt modelId="{76CE14D5-DC49-4B50-91CA-307FA9E48E85}" type="sibTrans" cxnId="{1EE0301C-6F09-4FC1-9C49-36EA80CAB712}">
      <dgm:prSet/>
      <dgm:spPr/>
      <dgm:t>
        <a:bodyPr/>
        <a:lstStyle/>
        <a:p>
          <a:endParaRPr lang="el-GR"/>
        </a:p>
      </dgm:t>
    </dgm:pt>
    <dgm:pt modelId="{56F8028B-B943-4779-AF75-7852550C4B7A}">
      <dgm:prSet phldrT="[Κείμενο]"/>
      <dgm:spPr>
        <a:solidFill>
          <a:srgbClr val="C00000">
            <a:alpha val="45000"/>
          </a:srgbClr>
        </a:solidFill>
      </dgm:spPr>
      <dgm:t>
        <a:bodyPr/>
        <a:lstStyle/>
        <a:p>
          <a:r>
            <a:rPr lang="el-GR" dirty="0" smtClean="0"/>
            <a:t>Τις δραστηριότητες</a:t>
          </a:r>
          <a:endParaRPr lang="el-GR" dirty="0"/>
        </a:p>
      </dgm:t>
    </dgm:pt>
    <dgm:pt modelId="{AD977A1B-3341-45D1-BA3E-1F22ADFB8AF9}" type="parTrans" cxnId="{35A21D14-CF17-4C31-98E2-52C59CB7A0B0}">
      <dgm:prSet/>
      <dgm:spPr/>
      <dgm:t>
        <a:bodyPr/>
        <a:lstStyle/>
        <a:p>
          <a:endParaRPr lang="el-GR"/>
        </a:p>
      </dgm:t>
    </dgm:pt>
    <dgm:pt modelId="{A2A43996-D5AC-400F-93D5-B1A532EC023A}" type="sibTrans" cxnId="{35A21D14-CF17-4C31-98E2-52C59CB7A0B0}">
      <dgm:prSet/>
      <dgm:spPr/>
      <dgm:t>
        <a:bodyPr/>
        <a:lstStyle/>
        <a:p>
          <a:endParaRPr lang="el-GR"/>
        </a:p>
      </dgm:t>
    </dgm:pt>
    <dgm:pt modelId="{72C8B570-ECB5-48AA-9078-491A49CD43DD}">
      <dgm:prSet phldrT="[Κείμενο]"/>
      <dgm:spPr>
        <a:solidFill>
          <a:srgbClr val="C00000">
            <a:alpha val="45000"/>
          </a:srgbClr>
        </a:solidFill>
      </dgm:spPr>
      <dgm:t>
        <a:bodyPr/>
        <a:lstStyle/>
        <a:p>
          <a:r>
            <a:rPr lang="el-GR" dirty="0" smtClean="0"/>
            <a:t>Την τελική εργασία</a:t>
          </a:r>
          <a:endParaRPr lang="el-GR" dirty="0"/>
        </a:p>
      </dgm:t>
    </dgm:pt>
    <dgm:pt modelId="{99176F34-0D4D-4AE6-9710-79CAE587244A}" type="parTrans" cxnId="{F8C20EA5-AB84-47B8-91EB-44F1C272917D}">
      <dgm:prSet/>
      <dgm:spPr/>
      <dgm:t>
        <a:bodyPr/>
        <a:lstStyle/>
        <a:p>
          <a:endParaRPr lang="el-GR"/>
        </a:p>
      </dgm:t>
    </dgm:pt>
    <dgm:pt modelId="{80A60731-ECA8-4844-85A1-4F5E34B6CD49}" type="sibTrans" cxnId="{F8C20EA5-AB84-47B8-91EB-44F1C272917D}">
      <dgm:prSet/>
      <dgm:spPr/>
      <dgm:t>
        <a:bodyPr/>
        <a:lstStyle/>
        <a:p>
          <a:endParaRPr lang="el-GR"/>
        </a:p>
      </dgm:t>
    </dgm:pt>
    <dgm:pt modelId="{533A7A7F-BB24-4901-B3DD-120D9DA397A0}" type="pres">
      <dgm:prSet presAssocID="{DE40E0B7-B760-4841-938A-FC453683C0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F60ABCBA-5544-4168-995A-71F683B530E9}" type="pres">
      <dgm:prSet presAssocID="{97B56BA8-92D6-4AB2-B74A-4A38BF9FD807}" presName="hierRoot1" presStyleCnt="0">
        <dgm:presLayoutVars>
          <dgm:hierBranch val="init"/>
        </dgm:presLayoutVars>
      </dgm:prSet>
      <dgm:spPr/>
    </dgm:pt>
    <dgm:pt modelId="{4F38E833-725F-4F31-A073-D5001F183538}" type="pres">
      <dgm:prSet presAssocID="{97B56BA8-92D6-4AB2-B74A-4A38BF9FD807}" presName="rootComposite1" presStyleCnt="0"/>
      <dgm:spPr/>
    </dgm:pt>
    <dgm:pt modelId="{A13118B5-31B6-4CE5-A31C-98A83EB4410D}" type="pres">
      <dgm:prSet presAssocID="{97B56BA8-92D6-4AB2-B74A-4A38BF9FD807}" presName="rootText1" presStyleLbl="node0" presStyleIdx="0" presStyleCnt="1" custScaleX="296917" custScaleY="7191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11532A2-7108-4382-A7B6-B77CC3BEEA03}" type="pres">
      <dgm:prSet presAssocID="{97B56BA8-92D6-4AB2-B74A-4A38BF9FD807}" presName="rootConnector1" presStyleLbl="node1" presStyleIdx="0" presStyleCnt="0"/>
      <dgm:spPr/>
      <dgm:t>
        <a:bodyPr/>
        <a:lstStyle/>
        <a:p>
          <a:endParaRPr lang="el-GR"/>
        </a:p>
      </dgm:t>
    </dgm:pt>
    <dgm:pt modelId="{BFDEF731-7004-4814-A732-D949F1531648}" type="pres">
      <dgm:prSet presAssocID="{97B56BA8-92D6-4AB2-B74A-4A38BF9FD807}" presName="hierChild2" presStyleCnt="0"/>
      <dgm:spPr/>
    </dgm:pt>
    <dgm:pt modelId="{D39BC5BE-5723-4223-AE1B-C924F491A409}" type="pres">
      <dgm:prSet presAssocID="{D5FBC8AC-0F0A-4874-9751-1B5B974E5C0A}" presName="Name37" presStyleLbl="parChTrans1D2" presStyleIdx="0" presStyleCnt="3"/>
      <dgm:spPr/>
      <dgm:t>
        <a:bodyPr/>
        <a:lstStyle/>
        <a:p>
          <a:endParaRPr lang="el-GR"/>
        </a:p>
      </dgm:t>
    </dgm:pt>
    <dgm:pt modelId="{9F391CA9-CEE6-4061-89A7-84AF952EA9EA}" type="pres">
      <dgm:prSet presAssocID="{6A3389C4-47C6-402E-896F-2202BF172161}" presName="hierRoot2" presStyleCnt="0">
        <dgm:presLayoutVars>
          <dgm:hierBranch val="init"/>
        </dgm:presLayoutVars>
      </dgm:prSet>
      <dgm:spPr/>
    </dgm:pt>
    <dgm:pt modelId="{F3247B19-7D47-4BC9-9C6E-71229788E8DB}" type="pres">
      <dgm:prSet presAssocID="{6A3389C4-47C6-402E-896F-2202BF172161}" presName="rootComposite" presStyleCnt="0"/>
      <dgm:spPr/>
    </dgm:pt>
    <dgm:pt modelId="{3DBB0F49-6D1F-48BB-8AE3-E78DECC37BAC}" type="pres">
      <dgm:prSet presAssocID="{6A3389C4-47C6-402E-896F-2202BF172161}" presName="rootText" presStyleLbl="node2" presStyleIdx="0" presStyleCnt="3" custLinFactNeighborX="-23" custLinFactNeighborY="599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BA06318-345C-430E-835B-B200E85FAC0C}" type="pres">
      <dgm:prSet presAssocID="{6A3389C4-47C6-402E-896F-2202BF172161}" presName="rootConnector" presStyleLbl="node2" presStyleIdx="0" presStyleCnt="3"/>
      <dgm:spPr/>
      <dgm:t>
        <a:bodyPr/>
        <a:lstStyle/>
        <a:p>
          <a:endParaRPr lang="el-GR"/>
        </a:p>
      </dgm:t>
    </dgm:pt>
    <dgm:pt modelId="{93472883-ACA7-400A-9C5B-2F12F1CFD98D}" type="pres">
      <dgm:prSet presAssocID="{6A3389C4-47C6-402E-896F-2202BF172161}" presName="hierChild4" presStyleCnt="0"/>
      <dgm:spPr/>
    </dgm:pt>
    <dgm:pt modelId="{96974D10-71FA-4896-9D0D-80830C6200A6}" type="pres">
      <dgm:prSet presAssocID="{6A3389C4-47C6-402E-896F-2202BF172161}" presName="hierChild5" presStyleCnt="0"/>
      <dgm:spPr/>
    </dgm:pt>
    <dgm:pt modelId="{6E2D3B9E-C34F-4BC3-BA7D-BC0E18D83A7E}" type="pres">
      <dgm:prSet presAssocID="{AD977A1B-3341-45D1-BA3E-1F22ADFB8AF9}" presName="Name37" presStyleLbl="parChTrans1D2" presStyleIdx="1" presStyleCnt="3"/>
      <dgm:spPr/>
      <dgm:t>
        <a:bodyPr/>
        <a:lstStyle/>
        <a:p>
          <a:endParaRPr lang="el-GR"/>
        </a:p>
      </dgm:t>
    </dgm:pt>
    <dgm:pt modelId="{D72575C8-FFD7-43D0-9D3B-51F131B724B6}" type="pres">
      <dgm:prSet presAssocID="{56F8028B-B943-4779-AF75-7852550C4B7A}" presName="hierRoot2" presStyleCnt="0">
        <dgm:presLayoutVars>
          <dgm:hierBranch val="init"/>
        </dgm:presLayoutVars>
      </dgm:prSet>
      <dgm:spPr/>
    </dgm:pt>
    <dgm:pt modelId="{F0625B26-E841-49EC-9A96-0BC7934A7137}" type="pres">
      <dgm:prSet presAssocID="{56F8028B-B943-4779-AF75-7852550C4B7A}" presName="rootComposite" presStyleCnt="0"/>
      <dgm:spPr/>
    </dgm:pt>
    <dgm:pt modelId="{691D08DF-0C47-40B7-9022-B060DA5F1D36}" type="pres">
      <dgm:prSet presAssocID="{56F8028B-B943-4779-AF75-7852550C4B7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87AC142-6F0C-4A9E-85DE-CDBEA28D3DE1}" type="pres">
      <dgm:prSet presAssocID="{56F8028B-B943-4779-AF75-7852550C4B7A}" presName="rootConnector" presStyleLbl="node2" presStyleIdx="1" presStyleCnt="3"/>
      <dgm:spPr/>
      <dgm:t>
        <a:bodyPr/>
        <a:lstStyle/>
        <a:p>
          <a:endParaRPr lang="el-GR"/>
        </a:p>
      </dgm:t>
    </dgm:pt>
    <dgm:pt modelId="{50BEB973-7618-4E9A-9305-14524113DD97}" type="pres">
      <dgm:prSet presAssocID="{56F8028B-B943-4779-AF75-7852550C4B7A}" presName="hierChild4" presStyleCnt="0"/>
      <dgm:spPr/>
    </dgm:pt>
    <dgm:pt modelId="{9E123AFC-315E-4318-868C-7EB74D9A865F}" type="pres">
      <dgm:prSet presAssocID="{56F8028B-B943-4779-AF75-7852550C4B7A}" presName="hierChild5" presStyleCnt="0"/>
      <dgm:spPr/>
    </dgm:pt>
    <dgm:pt modelId="{46F67078-0129-44C7-BA08-5BFF1342A581}" type="pres">
      <dgm:prSet presAssocID="{99176F34-0D4D-4AE6-9710-79CAE587244A}" presName="Name37" presStyleLbl="parChTrans1D2" presStyleIdx="2" presStyleCnt="3"/>
      <dgm:spPr/>
      <dgm:t>
        <a:bodyPr/>
        <a:lstStyle/>
        <a:p>
          <a:endParaRPr lang="el-GR"/>
        </a:p>
      </dgm:t>
    </dgm:pt>
    <dgm:pt modelId="{432B5DFB-CFE0-4767-AFFB-A8303275EA72}" type="pres">
      <dgm:prSet presAssocID="{72C8B570-ECB5-48AA-9078-491A49CD43DD}" presName="hierRoot2" presStyleCnt="0">
        <dgm:presLayoutVars>
          <dgm:hierBranch val="init"/>
        </dgm:presLayoutVars>
      </dgm:prSet>
      <dgm:spPr/>
    </dgm:pt>
    <dgm:pt modelId="{426E133D-B910-46C2-8965-59639B1E84D8}" type="pres">
      <dgm:prSet presAssocID="{72C8B570-ECB5-48AA-9078-491A49CD43DD}" presName="rootComposite" presStyleCnt="0"/>
      <dgm:spPr/>
    </dgm:pt>
    <dgm:pt modelId="{81876BEA-010C-4AF4-A468-BC5AE89B55B5}" type="pres">
      <dgm:prSet presAssocID="{72C8B570-ECB5-48AA-9078-491A49CD43D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078F700-A2BC-432E-BFE1-06F150BE180E}" type="pres">
      <dgm:prSet presAssocID="{72C8B570-ECB5-48AA-9078-491A49CD43DD}" presName="rootConnector" presStyleLbl="node2" presStyleIdx="2" presStyleCnt="3"/>
      <dgm:spPr/>
      <dgm:t>
        <a:bodyPr/>
        <a:lstStyle/>
        <a:p>
          <a:endParaRPr lang="el-GR"/>
        </a:p>
      </dgm:t>
    </dgm:pt>
    <dgm:pt modelId="{EFB3339E-3011-4E49-BFEE-B353B7EF305E}" type="pres">
      <dgm:prSet presAssocID="{72C8B570-ECB5-48AA-9078-491A49CD43DD}" presName="hierChild4" presStyleCnt="0"/>
      <dgm:spPr/>
    </dgm:pt>
    <dgm:pt modelId="{E67EEEFD-6F9E-4586-BA52-2980BBDF3A6D}" type="pres">
      <dgm:prSet presAssocID="{72C8B570-ECB5-48AA-9078-491A49CD43DD}" presName="hierChild5" presStyleCnt="0"/>
      <dgm:spPr/>
    </dgm:pt>
    <dgm:pt modelId="{7B893947-F317-4B06-90D1-63C17BFC3C6F}" type="pres">
      <dgm:prSet presAssocID="{97B56BA8-92D6-4AB2-B74A-4A38BF9FD807}" presName="hierChild3" presStyleCnt="0"/>
      <dgm:spPr/>
    </dgm:pt>
  </dgm:ptLst>
  <dgm:cxnLst>
    <dgm:cxn modelId="{16F61FF5-8B85-4A03-83DD-2702AF0885BD}" type="presOf" srcId="{72C8B570-ECB5-48AA-9078-491A49CD43DD}" destId="{81876BEA-010C-4AF4-A468-BC5AE89B55B5}" srcOrd="0" destOrd="0" presId="urn:microsoft.com/office/officeart/2005/8/layout/orgChart1"/>
    <dgm:cxn modelId="{0B0AB215-8A41-4E16-8B79-0D909FEC1BB7}" type="presOf" srcId="{97B56BA8-92D6-4AB2-B74A-4A38BF9FD807}" destId="{A13118B5-31B6-4CE5-A31C-98A83EB4410D}" srcOrd="0" destOrd="0" presId="urn:microsoft.com/office/officeart/2005/8/layout/orgChart1"/>
    <dgm:cxn modelId="{F8C20EA5-AB84-47B8-91EB-44F1C272917D}" srcId="{97B56BA8-92D6-4AB2-B74A-4A38BF9FD807}" destId="{72C8B570-ECB5-48AA-9078-491A49CD43DD}" srcOrd="2" destOrd="0" parTransId="{99176F34-0D4D-4AE6-9710-79CAE587244A}" sibTransId="{80A60731-ECA8-4844-85A1-4F5E34B6CD49}"/>
    <dgm:cxn modelId="{F9B23564-C19A-4618-AA18-022346B956C9}" type="presOf" srcId="{72C8B570-ECB5-48AA-9078-491A49CD43DD}" destId="{E078F700-A2BC-432E-BFE1-06F150BE180E}" srcOrd="1" destOrd="0" presId="urn:microsoft.com/office/officeart/2005/8/layout/orgChart1"/>
    <dgm:cxn modelId="{287D5F12-1715-4384-87E7-A17396749907}" type="presOf" srcId="{56F8028B-B943-4779-AF75-7852550C4B7A}" destId="{F87AC142-6F0C-4A9E-85DE-CDBEA28D3DE1}" srcOrd="1" destOrd="0" presId="urn:microsoft.com/office/officeart/2005/8/layout/orgChart1"/>
    <dgm:cxn modelId="{864CB6ED-C115-4591-AC72-51AA284395DF}" type="presOf" srcId="{97B56BA8-92D6-4AB2-B74A-4A38BF9FD807}" destId="{011532A2-7108-4382-A7B6-B77CC3BEEA03}" srcOrd="1" destOrd="0" presId="urn:microsoft.com/office/officeart/2005/8/layout/orgChart1"/>
    <dgm:cxn modelId="{35A21D14-CF17-4C31-98E2-52C59CB7A0B0}" srcId="{97B56BA8-92D6-4AB2-B74A-4A38BF9FD807}" destId="{56F8028B-B943-4779-AF75-7852550C4B7A}" srcOrd="1" destOrd="0" parTransId="{AD977A1B-3341-45D1-BA3E-1F22ADFB8AF9}" sibTransId="{A2A43996-D5AC-400F-93D5-B1A532EC023A}"/>
    <dgm:cxn modelId="{05C6AC52-CE1B-4DC0-B23E-D9E5DCF3788F}" type="presOf" srcId="{DE40E0B7-B760-4841-938A-FC453683C03A}" destId="{533A7A7F-BB24-4901-B3DD-120D9DA397A0}" srcOrd="0" destOrd="0" presId="urn:microsoft.com/office/officeart/2005/8/layout/orgChart1"/>
    <dgm:cxn modelId="{95E00D54-468F-4192-9EEA-3A56CFE27279}" type="presOf" srcId="{6A3389C4-47C6-402E-896F-2202BF172161}" destId="{3DBB0F49-6D1F-48BB-8AE3-E78DECC37BAC}" srcOrd="0" destOrd="0" presId="urn:microsoft.com/office/officeart/2005/8/layout/orgChart1"/>
    <dgm:cxn modelId="{17F1AD11-9534-4B40-95D4-14738DF6F453}" type="presOf" srcId="{6A3389C4-47C6-402E-896F-2202BF172161}" destId="{2BA06318-345C-430E-835B-B200E85FAC0C}" srcOrd="1" destOrd="0" presId="urn:microsoft.com/office/officeart/2005/8/layout/orgChart1"/>
    <dgm:cxn modelId="{765145DE-2693-45C7-9885-16EB6EF9E422}" type="presOf" srcId="{99176F34-0D4D-4AE6-9710-79CAE587244A}" destId="{46F67078-0129-44C7-BA08-5BFF1342A581}" srcOrd="0" destOrd="0" presId="urn:microsoft.com/office/officeart/2005/8/layout/orgChart1"/>
    <dgm:cxn modelId="{1EE0301C-6F09-4FC1-9C49-36EA80CAB712}" srcId="{97B56BA8-92D6-4AB2-B74A-4A38BF9FD807}" destId="{6A3389C4-47C6-402E-896F-2202BF172161}" srcOrd="0" destOrd="0" parTransId="{D5FBC8AC-0F0A-4874-9751-1B5B974E5C0A}" sibTransId="{76CE14D5-DC49-4B50-91CA-307FA9E48E85}"/>
    <dgm:cxn modelId="{95C46800-D294-4A76-93A4-19F77AE8005A}" type="presOf" srcId="{56F8028B-B943-4779-AF75-7852550C4B7A}" destId="{691D08DF-0C47-40B7-9022-B060DA5F1D36}" srcOrd="0" destOrd="0" presId="urn:microsoft.com/office/officeart/2005/8/layout/orgChart1"/>
    <dgm:cxn modelId="{06DD5AC3-4B48-4F26-85E5-ABCFAB2CF55C}" srcId="{DE40E0B7-B760-4841-938A-FC453683C03A}" destId="{97B56BA8-92D6-4AB2-B74A-4A38BF9FD807}" srcOrd="0" destOrd="0" parTransId="{226875ED-DF26-41F3-8C51-14970CAAE74C}" sibTransId="{A84AD255-6316-42DC-A10B-8B7AB8E8C65F}"/>
    <dgm:cxn modelId="{50D7FC41-36EE-4778-9D29-00A53EBEC4C0}" type="presOf" srcId="{AD977A1B-3341-45D1-BA3E-1F22ADFB8AF9}" destId="{6E2D3B9E-C34F-4BC3-BA7D-BC0E18D83A7E}" srcOrd="0" destOrd="0" presId="urn:microsoft.com/office/officeart/2005/8/layout/orgChart1"/>
    <dgm:cxn modelId="{53189962-E85E-4F32-BBED-F7B4C7CFD360}" type="presOf" srcId="{D5FBC8AC-0F0A-4874-9751-1B5B974E5C0A}" destId="{D39BC5BE-5723-4223-AE1B-C924F491A409}" srcOrd="0" destOrd="0" presId="urn:microsoft.com/office/officeart/2005/8/layout/orgChart1"/>
    <dgm:cxn modelId="{4766697B-458C-4DEF-BD13-5D308614BE43}" type="presParOf" srcId="{533A7A7F-BB24-4901-B3DD-120D9DA397A0}" destId="{F60ABCBA-5544-4168-995A-71F683B530E9}" srcOrd="0" destOrd="0" presId="urn:microsoft.com/office/officeart/2005/8/layout/orgChart1"/>
    <dgm:cxn modelId="{EAEF0FA8-9861-4DFA-AA6A-E09D2DC835E1}" type="presParOf" srcId="{F60ABCBA-5544-4168-995A-71F683B530E9}" destId="{4F38E833-725F-4F31-A073-D5001F183538}" srcOrd="0" destOrd="0" presId="urn:microsoft.com/office/officeart/2005/8/layout/orgChart1"/>
    <dgm:cxn modelId="{FF49A0D5-1798-4563-863F-B49B437D71A7}" type="presParOf" srcId="{4F38E833-725F-4F31-A073-D5001F183538}" destId="{A13118B5-31B6-4CE5-A31C-98A83EB4410D}" srcOrd="0" destOrd="0" presId="urn:microsoft.com/office/officeart/2005/8/layout/orgChart1"/>
    <dgm:cxn modelId="{B3EB48B2-1F38-44A7-AA68-ED080366325F}" type="presParOf" srcId="{4F38E833-725F-4F31-A073-D5001F183538}" destId="{011532A2-7108-4382-A7B6-B77CC3BEEA03}" srcOrd="1" destOrd="0" presId="urn:microsoft.com/office/officeart/2005/8/layout/orgChart1"/>
    <dgm:cxn modelId="{7FFEBB08-92B0-42C6-8C80-9D7C7DF3B6FA}" type="presParOf" srcId="{F60ABCBA-5544-4168-995A-71F683B530E9}" destId="{BFDEF731-7004-4814-A732-D949F1531648}" srcOrd="1" destOrd="0" presId="urn:microsoft.com/office/officeart/2005/8/layout/orgChart1"/>
    <dgm:cxn modelId="{5D09EAC4-4A7D-481F-A0D5-4B137AAACFAF}" type="presParOf" srcId="{BFDEF731-7004-4814-A732-D949F1531648}" destId="{D39BC5BE-5723-4223-AE1B-C924F491A409}" srcOrd="0" destOrd="0" presId="urn:microsoft.com/office/officeart/2005/8/layout/orgChart1"/>
    <dgm:cxn modelId="{BC732F5A-BF98-4348-827F-97F4ECB12F6A}" type="presParOf" srcId="{BFDEF731-7004-4814-A732-D949F1531648}" destId="{9F391CA9-CEE6-4061-89A7-84AF952EA9EA}" srcOrd="1" destOrd="0" presId="urn:microsoft.com/office/officeart/2005/8/layout/orgChart1"/>
    <dgm:cxn modelId="{66A9C70B-6D6C-405C-9963-40D31010D166}" type="presParOf" srcId="{9F391CA9-CEE6-4061-89A7-84AF952EA9EA}" destId="{F3247B19-7D47-4BC9-9C6E-71229788E8DB}" srcOrd="0" destOrd="0" presId="urn:microsoft.com/office/officeart/2005/8/layout/orgChart1"/>
    <dgm:cxn modelId="{DC954179-95FD-4B33-BAB3-EEEDAB5DE2FD}" type="presParOf" srcId="{F3247B19-7D47-4BC9-9C6E-71229788E8DB}" destId="{3DBB0F49-6D1F-48BB-8AE3-E78DECC37BAC}" srcOrd="0" destOrd="0" presId="urn:microsoft.com/office/officeart/2005/8/layout/orgChart1"/>
    <dgm:cxn modelId="{770D7F68-43B9-4AAA-A557-D6223F631A36}" type="presParOf" srcId="{F3247B19-7D47-4BC9-9C6E-71229788E8DB}" destId="{2BA06318-345C-430E-835B-B200E85FAC0C}" srcOrd="1" destOrd="0" presId="urn:microsoft.com/office/officeart/2005/8/layout/orgChart1"/>
    <dgm:cxn modelId="{ACD08EF4-85EF-4558-B1C1-04D0E1B05A65}" type="presParOf" srcId="{9F391CA9-CEE6-4061-89A7-84AF952EA9EA}" destId="{93472883-ACA7-400A-9C5B-2F12F1CFD98D}" srcOrd="1" destOrd="0" presId="urn:microsoft.com/office/officeart/2005/8/layout/orgChart1"/>
    <dgm:cxn modelId="{3D4C9BA5-D346-4EED-8FEB-83E2D9DD802A}" type="presParOf" srcId="{9F391CA9-CEE6-4061-89A7-84AF952EA9EA}" destId="{96974D10-71FA-4896-9D0D-80830C6200A6}" srcOrd="2" destOrd="0" presId="urn:microsoft.com/office/officeart/2005/8/layout/orgChart1"/>
    <dgm:cxn modelId="{952DD734-F3FD-47B4-AEF9-DB458FF51AAF}" type="presParOf" srcId="{BFDEF731-7004-4814-A732-D949F1531648}" destId="{6E2D3B9E-C34F-4BC3-BA7D-BC0E18D83A7E}" srcOrd="2" destOrd="0" presId="urn:microsoft.com/office/officeart/2005/8/layout/orgChart1"/>
    <dgm:cxn modelId="{2686A982-FE58-4238-9FF9-64D2DB664863}" type="presParOf" srcId="{BFDEF731-7004-4814-A732-D949F1531648}" destId="{D72575C8-FFD7-43D0-9D3B-51F131B724B6}" srcOrd="3" destOrd="0" presId="urn:microsoft.com/office/officeart/2005/8/layout/orgChart1"/>
    <dgm:cxn modelId="{CC202A36-D1E5-4D45-AAF5-301B79D5A4B8}" type="presParOf" srcId="{D72575C8-FFD7-43D0-9D3B-51F131B724B6}" destId="{F0625B26-E841-49EC-9A96-0BC7934A7137}" srcOrd="0" destOrd="0" presId="urn:microsoft.com/office/officeart/2005/8/layout/orgChart1"/>
    <dgm:cxn modelId="{BD93542F-D80F-4B5C-B556-6EDA8B6D41CE}" type="presParOf" srcId="{F0625B26-E841-49EC-9A96-0BC7934A7137}" destId="{691D08DF-0C47-40B7-9022-B060DA5F1D36}" srcOrd="0" destOrd="0" presId="urn:microsoft.com/office/officeart/2005/8/layout/orgChart1"/>
    <dgm:cxn modelId="{B04758F0-7C7E-415B-A0C7-E1C8C712F101}" type="presParOf" srcId="{F0625B26-E841-49EC-9A96-0BC7934A7137}" destId="{F87AC142-6F0C-4A9E-85DE-CDBEA28D3DE1}" srcOrd="1" destOrd="0" presId="urn:microsoft.com/office/officeart/2005/8/layout/orgChart1"/>
    <dgm:cxn modelId="{8EF6A499-AF12-485F-BFB3-211FE596AA2F}" type="presParOf" srcId="{D72575C8-FFD7-43D0-9D3B-51F131B724B6}" destId="{50BEB973-7618-4E9A-9305-14524113DD97}" srcOrd="1" destOrd="0" presId="urn:microsoft.com/office/officeart/2005/8/layout/orgChart1"/>
    <dgm:cxn modelId="{812C2F09-71A2-4322-B153-5CC8FD05C037}" type="presParOf" srcId="{D72575C8-FFD7-43D0-9D3B-51F131B724B6}" destId="{9E123AFC-315E-4318-868C-7EB74D9A865F}" srcOrd="2" destOrd="0" presId="urn:microsoft.com/office/officeart/2005/8/layout/orgChart1"/>
    <dgm:cxn modelId="{E419540A-E35C-492E-BE02-7A20AEC31455}" type="presParOf" srcId="{BFDEF731-7004-4814-A732-D949F1531648}" destId="{46F67078-0129-44C7-BA08-5BFF1342A581}" srcOrd="4" destOrd="0" presId="urn:microsoft.com/office/officeart/2005/8/layout/orgChart1"/>
    <dgm:cxn modelId="{DA69A611-4AF8-4919-A3BB-D6524AC44C4F}" type="presParOf" srcId="{BFDEF731-7004-4814-A732-D949F1531648}" destId="{432B5DFB-CFE0-4767-AFFB-A8303275EA72}" srcOrd="5" destOrd="0" presId="urn:microsoft.com/office/officeart/2005/8/layout/orgChart1"/>
    <dgm:cxn modelId="{7A523570-E9A8-4295-BE88-B63E9830E5F6}" type="presParOf" srcId="{432B5DFB-CFE0-4767-AFFB-A8303275EA72}" destId="{426E133D-B910-46C2-8965-59639B1E84D8}" srcOrd="0" destOrd="0" presId="urn:microsoft.com/office/officeart/2005/8/layout/orgChart1"/>
    <dgm:cxn modelId="{B24DDC7B-0E70-49E0-833A-B84583187C3D}" type="presParOf" srcId="{426E133D-B910-46C2-8965-59639B1E84D8}" destId="{81876BEA-010C-4AF4-A468-BC5AE89B55B5}" srcOrd="0" destOrd="0" presId="urn:microsoft.com/office/officeart/2005/8/layout/orgChart1"/>
    <dgm:cxn modelId="{8724AFBE-3384-4E3F-8906-8C06417396A8}" type="presParOf" srcId="{426E133D-B910-46C2-8965-59639B1E84D8}" destId="{E078F700-A2BC-432E-BFE1-06F150BE180E}" srcOrd="1" destOrd="0" presId="urn:microsoft.com/office/officeart/2005/8/layout/orgChart1"/>
    <dgm:cxn modelId="{FBC65E1E-3380-45B4-BACE-866F5F19183B}" type="presParOf" srcId="{432B5DFB-CFE0-4767-AFFB-A8303275EA72}" destId="{EFB3339E-3011-4E49-BFEE-B353B7EF305E}" srcOrd="1" destOrd="0" presId="urn:microsoft.com/office/officeart/2005/8/layout/orgChart1"/>
    <dgm:cxn modelId="{E94590C2-5549-406C-BC24-B9E7C3ED86D5}" type="presParOf" srcId="{432B5DFB-CFE0-4767-AFFB-A8303275EA72}" destId="{E67EEEFD-6F9E-4586-BA52-2980BBDF3A6D}" srcOrd="2" destOrd="0" presId="urn:microsoft.com/office/officeart/2005/8/layout/orgChart1"/>
    <dgm:cxn modelId="{7F377C9B-44EE-491B-B1D3-E7799CEDC0B9}" type="presParOf" srcId="{F60ABCBA-5544-4168-995A-71F683B530E9}" destId="{7B893947-F317-4B06-90D1-63C17BFC3C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74584-32C5-4A9B-B666-665293963792}" type="datetimeFigureOut">
              <a:rPr lang="el-GR" smtClean="0"/>
              <a:pPr/>
              <a:t>4/6/2019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C2DF-7AFF-4EB9-A26E-B056318C4F4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542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BC2DF-7AFF-4EB9-A26E-B056318C4F4C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BC2DF-7AFF-4EB9-A26E-B056318C4F4C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BC2DF-7AFF-4EB9-A26E-B056318C4F4C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BC2DF-7AFF-4EB9-A26E-B056318C4F4C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BC2DF-7AFF-4EB9-A26E-B056318C4F4C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BC2DF-7AFF-4EB9-A26E-B056318C4F4C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BC2DF-7AFF-4EB9-A26E-B056318C4F4C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BC2DF-7AFF-4EB9-A26E-B056318C4F4C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BC2DF-7AFF-4EB9-A26E-B056318C4F4C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BC2DF-7AFF-4EB9-A26E-B056318C4F4C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5B0E-98C8-4AC1-9949-D35E12D8FF72}" type="datetimeFigureOut">
              <a:rPr lang="el-GR" smtClean="0"/>
              <a:pPr/>
              <a:t>4/6/2019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68-0A5B-4D67-9707-29AFFA53A2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5B0E-98C8-4AC1-9949-D35E12D8FF72}" type="datetimeFigureOut">
              <a:rPr lang="el-GR" smtClean="0"/>
              <a:pPr/>
              <a:t>4/6/2019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68-0A5B-4D67-9707-29AFFA53A2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5B0E-98C8-4AC1-9949-D35E12D8FF72}" type="datetimeFigureOut">
              <a:rPr lang="el-GR" smtClean="0"/>
              <a:pPr/>
              <a:t>4/6/2019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68-0A5B-4D67-9707-29AFFA53A2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5B0E-98C8-4AC1-9949-D35E12D8FF72}" type="datetimeFigureOut">
              <a:rPr lang="el-GR" smtClean="0"/>
              <a:pPr/>
              <a:t>4/6/2019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68-0A5B-4D67-9707-29AFFA53A2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5B0E-98C8-4AC1-9949-D35E12D8FF72}" type="datetimeFigureOut">
              <a:rPr lang="el-GR" smtClean="0"/>
              <a:pPr/>
              <a:t>4/6/2019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68-0A5B-4D67-9707-29AFFA53A2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5B0E-98C8-4AC1-9949-D35E12D8FF72}" type="datetimeFigureOut">
              <a:rPr lang="el-GR" smtClean="0"/>
              <a:pPr/>
              <a:t>4/6/2019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68-0A5B-4D67-9707-29AFFA53A2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5B0E-98C8-4AC1-9949-D35E12D8FF72}" type="datetimeFigureOut">
              <a:rPr lang="el-GR" smtClean="0"/>
              <a:pPr/>
              <a:t>4/6/2019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68-0A5B-4D67-9707-29AFFA53A2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5B0E-98C8-4AC1-9949-D35E12D8FF72}" type="datetimeFigureOut">
              <a:rPr lang="el-GR" smtClean="0"/>
              <a:pPr/>
              <a:t>4/6/2019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68-0A5B-4D67-9707-29AFFA53A2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5B0E-98C8-4AC1-9949-D35E12D8FF72}" type="datetimeFigureOut">
              <a:rPr lang="el-GR" smtClean="0"/>
              <a:pPr/>
              <a:t>4/6/2019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68-0A5B-4D67-9707-29AFFA53A2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5B0E-98C8-4AC1-9949-D35E12D8FF72}" type="datetimeFigureOut">
              <a:rPr lang="el-GR" smtClean="0"/>
              <a:pPr/>
              <a:t>4/6/2019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68-0A5B-4D67-9707-29AFFA53A2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5B0E-98C8-4AC1-9949-D35E12D8FF72}" type="datetimeFigureOut">
              <a:rPr lang="el-GR" smtClean="0"/>
              <a:pPr/>
              <a:t>4/6/2019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68-0A5B-4D67-9707-29AFFA53A2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05B0E-98C8-4AC1-9949-D35E12D8FF72}" type="datetimeFigureOut">
              <a:rPr lang="el-GR" smtClean="0"/>
              <a:pPr/>
              <a:t>4/6/2019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80368-0A5B-4D67-9707-29AFFA53A2C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500306"/>
            <a:ext cx="36576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7772400" cy="1470025"/>
          </a:xfrm>
        </p:spPr>
        <p:txBody>
          <a:bodyPr/>
          <a:lstStyle/>
          <a:p>
            <a:r>
              <a:rPr lang="el-GR" dirty="0" smtClean="0"/>
              <a:t>ΜΙΑ ΤΑΞΗ ΓΙΑ ΟΛΟΥΣ ΤΟΥΣ ΜΑΘΗΤΕΣ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827584" y="458112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Ιωσηφίδης Αλέξανδρος</a:t>
            </a:r>
          </a:p>
          <a:p>
            <a:r>
              <a:rPr lang="el-GR" dirty="0" smtClean="0"/>
              <a:t>Εκπαιδευτικός ΠΕ11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714356"/>
            <a:ext cx="3000375" cy="224790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2"/>
                </a:solidFill>
              </a:rPr>
              <a:t>ΤΙ ΛΑΜΒΑΝΟΥΜΕ ΥΠΟΨΗ ΜΑΣ ΟΤΑΝ ΔΙΑΦΟΡΟΠΟΙΟΥΜΕ ΤΗ ΔΙΔΑΣΚΑΛΙΑ 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Το μαθησιακό προφίλ </a:t>
            </a:r>
            <a:r>
              <a:rPr lang="el-GR" dirty="0" smtClean="0"/>
              <a:t>του κάθε μαθητή</a:t>
            </a:r>
          </a:p>
          <a:p>
            <a:pPr lvl="1"/>
            <a:r>
              <a:rPr lang="el-GR" dirty="0" smtClean="0"/>
              <a:t>Συλλέγουμε πληροφορίες με συνεχή παρατήρηση, ερωτηματολόγια, παιχνίδια κλπ.</a:t>
            </a:r>
          </a:p>
          <a:p>
            <a:pPr lvl="1"/>
            <a:endParaRPr lang="el-GR" dirty="0"/>
          </a:p>
          <a:p>
            <a:r>
              <a:rPr lang="el-GR" b="1" dirty="0" smtClean="0"/>
              <a:t>Τη μαθησιακή ετοιμότητα</a:t>
            </a:r>
            <a:r>
              <a:rPr lang="el-GR" dirty="0" smtClean="0"/>
              <a:t> του μαθητή ώστε να ευθυγραμμίζουμε τις δραστηριότητες με το μαθησιακό του επίπεδο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l-GR" sz="3600" b="1" dirty="0" smtClean="0">
                <a:solidFill>
                  <a:schemeClr val="accent6">
                    <a:lumMod val="75000"/>
                  </a:schemeClr>
                </a:solidFill>
              </a:rPr>
              <a:t>ΠΟΙΑ ΣΤΟΙΧΕΙΑ ΤΗΣ ΜΑΘΗΣΙΑΚΗΣ ΔΙΑΔΙΚΑΣΙΑΣ ΜΠΟΡΟΥΜΕ ΝΑ ΔΙΑΦΟΡΟΠΟΙΗΣΟΥΜΕ;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 smtClean="0"/>
              <a:t>Το περιεχόμενο της διδασκαλίας</a:t>
            </a:r>
          </a:p>
          <a:p>
            <a:pPr lvl="1"/>
            <a:r>
              <a:rPr lang="el-GR" dirty="0" smtClean="0"/>
              <a:t>Το μαθησιακό αντικείμενο</a:t>
            </a:r>
          </a:p>
          <a:p>
            <a:pPr lvl="1"/>
            <a:r>
              <a:rPr lang="el-GR" dirty="0" smtClean="0"/>
              <a:t>Την πρόσβαση στις πληροφορίες</a:t>
            </a:r>
          </a:p>
          <a:p>
            <a:pPr lvl="1"/>
            <a:r>
              <a:rPr lang="el-GR" dirty="0" smtClean="0"/>
              <a:t>Συμφωνίες μάθησης (</a:t>
            </a:r>
            <a:r>
              <a:rPr lang="en-US" dirty="0" smtClean="0"/>
              <a:t>learning contracts) </a:t>
            </a:r>
            <a:endParaRPr lang="el-GR" dirty="0" smtClean="0"/>
          </a:p>
          <a:p>
            <a:r>
              <a:rPr lang="el-GR" b="1" dirty="0" smtClean="0"/>
              <a:t>Τις δραστηριότητες</a:t>
            </a:r>
          </a:p>
          <a:p>
            <a:pPr lvl="1"/>
            <a:r>
              <a:rPr lang="el-GR" dirty="0" smtClean="0"/>
              <a:t>Δεν είναι απαραίτητο να κάνουν όλοι οι μαθητές πάντα το ίδιο πράγμα</a:t>
            </a:r>
          </a:p>
          <a:p>
            <a:pPr lvl="1"/>
            <a:r>
              <a:rPr lang="el-GR" dirty="0" smtClean="0"/>
              <a:t>Διαβαθμισμένης δυσκολίας</a:t>
            </a:r>
          </a:p>
          <a:p>
            <a:pPr lvl="1"/>
            <a:r>
              <a:rPr lang="el-GR" dirty="0" smtClean="0"/>
              <a:t>Να καλύπτουν μαθησιακές ανάγκες</a:t>
            </a:r>
          </a:p>
          <a:p>
            <a:r>
              <a:rPr lang="el-GR" b="1" dirty="0" smtClean="0"/>
              <a:t>Η τελική εργασία</a:t>
            </a:r>
          </a:p>
          <a:p>
            <a:pPr lvl="1"/>
            <a:r>
              <a:rPr lang="el-GR" dirty="0" smtClean="0"/>
              <a:t>Επιλογή στον τρόπο παρουσίασης της πληροφορίας</a:t>
            </a:r>
          </a:p>
          <a:p>
            <a:pPr lvl="1"/>
            <a:r>
              <a:rPr lang="el-GR" dirty="0" smtClean="0"/>
              <a:t>Διαφορετική στήριξη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lum bright="11000"/>
          </a:blip>
          <a:srcRect/>
          <a:stretch>
            <a:fillRect/>
          </a:stretch>
        </p:blipFill>
        <p:spPr bwMode="auto">
          <a:xfrm>
            <a:off x="3786182" y="3485684"/>
            <a:ext cx="4786346" cy="29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00034" y="428604"/>
            <a:ext cx="57150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Προϋπόθεση για τη διαφοροποίηση είναι ένα ασφαλές μαθησιακό περιβάλλον, που θα χαρακτηρίζεται από θετικές σχέσεις, εμπιστοσύνη, ελευθερία στην έκφραση προβληματισμών, ευελιξία και οργάνωση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928926" y="2786058"/>
            <a:ext cx="3034680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200" b="1" dirty="0">
                <a:solidFill>
                  <a:schemeClr val="accent1"/>
                </a:solidFill>
              </a:rPr>
              <a:t>Ευχαριστούμε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 rot="2119996">
            <a:off x="2850395" y="4980755"/>
            <a:ext cx="1651992" cy="74868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Tack</a:t>
            </a:r>
            <a:endParaRPr lang="el-GR" sz="3200" dirty="0">
              <a:solidFill>
                <a:srgbClr val="002060"/>
              </a:solidFill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5" name="3 - Θέση περιεχομένου"/>
          <p:cNvSpPr txBox="1">
            <a:spLocks/>
          </p:cNvSpPr>
          <p:nvPr/>
        </p:nvSpPr>
        <p:spPr>
          <a:xfrm rot="20740649">
            <a:off x="6802092" y="1632442"/>
            <a:ext cx="1876520" cy="800505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r>
              <a:rPr lang="ar-AE" sz="3200" b="1" dirty="0">
                <a:solidFill>
                  <a:srgbClr val="FF0000"/>
                </a:solidFill>
              </a:rPr>
              <a:t>شكرا لك</a:t>
            </a:r>
            <a:endParaRPr lang="el-GR" sz="3200" b="1" dirty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shade val="1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3 - Θέση περιεχομένου"/>
          <p:cNvSpPr txBox="1">
            <a:spLocks/>
          </p:cNvSpPr>
          <p:nvPr/>
        </p:nvSpPr>
        <p:spPr>
          <a:xfrm>
            <a:off x="3714744" y="3714752"/>
            <a:ext cx="1865218" cy="74868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Ďakujem</a:t>
            </a:r>
            <a:endParaRPr kumimoji="0" lang="el-GR" sz="350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shade val="1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3 - Θέση περιεχομένου"/>
          <p:cNvSpPr txBox="1">
            <a:spLocks/>
          </p:cNvSpPr>
          <p:nvPr/>
        </p:nvSpPr>
        <p:spPr>
          <a:xfrm rot="1801316">
            <a:off x="5925128" y="4469210"/>
            <a:ext cx="2897330" cy="77716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fontAlgn="t"/>
            <a:r>
              <a:rPr lang="en-US" sz="2800" dirty="0" err="1">
                <a:solidFill>
                  <a:srgbClr val="00B050"/>
                </a:solidFill>
              </a:rPr>
              <a:t>Teşekkür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00B050"/>
                </a:solidFill>
              </a:rPr>
              <a:t>ederim</a:t>
            </a:r>
            <a:endParaRPr lang="en-US" sz="3500" dirty="0">
              <a:solidFill>
                <a:srgbClr val="00B05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l-GR" sz="35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shade val="1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3 - Θέση περιεχομένου"/>
          <p:cNvSpPr txBox="1">
            <a:spLocks/>
          </p:cNvSpPr>
          <p:nvPr/>
        </p:nvSpPr>
        <p:spPr>
          <a:xfrm rot="20154560">
            <a:off x="228184" y="4317886"/>
            <a:ext cx="2508772" cy="74868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fontAlgn="t"/>
            <a:r>
              <a:rPr lang="en-US" sz="3200" dirty="0" err="1">
                <a:solidFill>
                  <a:srgbClr val="7030A0"/>
                </a:solidFill>
              </a:rPr>
              <a:t>Faleminderit</a:t>
            </a:r>
            <a:endParaRPr lang="el-GR" sz="3200" dirty="0">
              <a:solidFill>
                <a:srgbClr val="7030A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shade val="1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3 - Θέση περιεχομένου"/>
          <p:cNvSpPr txBox="1">
            <a:spLocks/>
          </p:cNvSpPr>
          <p:nvPr/>
        </p:nvSpPr>
        <p:spPr>
          <a:xfrm rot="1769031">
            <a:off x="240788" y="1856018"/>
            <a:ext cx="1989117" cy="700194"/>
          </a:xfrm>
          <a:prstGeom prst="rect">
            <a:avLst/>
          </a:prstGeom>
        </p:spPr>
        <p:txBody>
          <a:bodyPr vert="horz" rtlCol="0">
            <a:normAutofit fontScale="92500"/>
          </a:bodyPr>
          <a:lstStyle/>
          <a:p>
            <a:r>
              <a:rPr lang="en-US" sz="3500" dirty="0">
                <a:solidFill>
                  <a:schemeClr val="accent6"/>
                </a:solidFill>
              </a:rPr>
              <a:t>Thank you</a:t>
            </a:r>
            <a:endParaRPr lang="el-GR" sz="3500" dirty="0">
              <a:solidFill>
                <a:schemeClr val="accent6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shade val="1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3 - Θέση περιεχομένου"/>
          <p:cNvSpPr txBox="1">
            <a:spLocks/>
          </p:cNvSpPr>
          <p:nvPr/>
        </p:nvSpPr>
        <p:spPr>
          <a:xfrm rot="977239">
            <a:off x="3429390" y="1716805"/>
            <a:ext cx="1651992" cy="74868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fontAlgn="t"/>
            <a:r>
              <a:rPr lang="en-US" sz="3200" dirty="0">
                <a:solidFill>
                  <a:srgbClr val="C00000"/>
                </a:solidFill>
              </a:rPr>
              <a:t>Spa</a:t>
            </a:r>
            <a:r>
              <a:rPr lang="en-US" sz="2800" dirty="0">
                <a:solidFill>
                  <a:srgbClr val="C00000"/>
                </a:solidFill>
              </a:rPr>
              <a:t>s</a:t>
            </a:r>
            <a:endParaRPr lang="el-GR" sz="2800" dirty="0">
              <a:solidFill>
                <a:srgbClr val="C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shade val="1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3 - Θέση περιεχομένου"/>
          <p:cNvSpPr txBox="1">
            <a:spLocks/>
          </p:cNvSpPr>
          <p:nvPr/>
        </p:nvSpPr>
        <p:spPr>
          <a:xfrm rot="2119996">
            <a:off x="5136411" y="4766441"/>
            <a:ext cx="1651992" cy="74868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Gracia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s</a:t>
            </a:r>
            <a:endParaRPr kumimoji="0" lang="el-GR" sz="28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7286644" y="3143248"/>
            <a:ext cx="1348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</a:rPr>
              <a:t>Kiitos</a:t>
            </a:r>
            <a:endParaRPr lang="el-GR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καβαλάει στην τσάντα του ένας μετανάστης ή ένας πρόσφυγας μαθητής;</a:t>
            </a:r>
            <a:endParaRPr lang="el-GR" dirty="0"/>
          </a:p>
        </p:txBody>
      </p:sp>
      <p:pic>
        <p:nvPicPr>
          <p:cNvPr id="4" name="Picture 2" descr="FOLLOWUS 2D Drawing Cartoon Bag Comic Backpacks School Bags Daypacks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85926"/>
            <a:ext cx="2643206" cy="3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- TextBox"/>
          <p:cNvSpPr txBox="1"/>
          <p:nvPr/>
        </p:nvSpPr>
        <p:spPr>
          <a:xfrm>
            <a:off x="3419872" y="46531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Αγάπη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796136" y="22048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B0F0"/>
                </a:solidFill>
              </a:rPr>
              <a:t>Ελπίδα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059832" y="22048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Άσχημες εμπειρίες</a:t>
            </a:r>
            <a:endParaRPr lang="el-GR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6228184" y="29249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Αβεβαιότητα</a:t>
            </a:r>
            <a:endParaRPr lang="el-GR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6228184" y="38610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Γνώσεις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275856" y="35730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Άγχος</a:t>
            </a:r>
            <a:endParaRPr lang="el-GR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5004048" y="27089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Δεξιότητες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635896" y="32129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Όμορφες στιγμές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5148064" y="45811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Αναμνήσεις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779912" y="40050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Ψυχικά τραύματα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μπορώ να κάνω σαν εκπαιδευτικός;</a:t>
            </a:r>
            <a:endParaRPr lang="el-GR" dirty="0"/>
          </a:p>
        </p:txBody>
      </p:sp>
      <p:pic>
        <p:nvPicPr>
          <p:cNvPr id="4" name="Slika 2" descr="Rezultat iskanja slik za ballon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643050"/>
            <a:ext cx="3429024" cy="400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214818"/>
            <a:ext cx="18383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11000"/>
          </a:blip>
          <a:srcRect/>
          <a:stretch>
            <a:fillRect/>
          </a:stretch>
        </p:blipFill>
        <p:spPr bwMode="auto">
          <a:xfrm>
            <a:off x="6062408" y="428604"/>
            <a:ext cx="271965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lum bright="24000"/>
          </a:blip>
          <a:srcRect/>
          <a:stretch>
            <a:fillRect/>
          </a:stretch>
        </p:blipFill>
        <p:spPr bwMode="auto">
          <a:xfrm>
            <a:off x="251520" y="4509120"/>
            <a:ext cx="2731914" cy="18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lum bright="25000"/>
          </a:blip>
          <a:srcRect/>
          <a:stretch>
            <a:fillRect/>
          </a:stretch>
        </p:blipFill>
        <p:spPr bwMode="auto">
          <a:xfrm>
            <a:off x="357157" y="785794"/>
            <a:ext cx="302843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1857356" y="1643050"/>
            <a:ext cx="521497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smtClean="0"/>
              <a:t>Μάθε </a:t>
            </a:r>
            <a:r>
              <a:rPr lang="el-GR" sz="2400" dirty="0" smtClean="0"/>
              <a:t>τα ονόματα</a:t>
            </a:r>
          </a:p>
          <a:p>
            <a:pPr algn="ctr"/>
            <a:r>
              <a:rPr lang="el-GR" sz="2400" dirty="0" smtClean="0"/>
              <a:t>Πρόσφερε τη βοήθειά σου</a:t>
            </a:r>
          </a:p>
          <a:p>
            <a:pPr algn="ctr"/>
            <a:r>
              <a:rPr lang="el-GR" sz="2400" dirty="0" smtClean="0"/>
              <a:t>Βάλε συμμαθητή βοηθό</a:t>
            </a:r>
          </a:p>
          <a:p>
            <a:pPr algn="ctr"/>
            <a:r>
              <a:rPr lang="el-GR" sz="2400" dirty="0" smtClean="0"/>
              <a:t>Χρησιμοποίησε διερμηνέα ή λεξικό</a:t>
            </a:r>
          </a:p>
          <a:p>
            <a:pPr algn="ctr"/>
            <a:r>
              <a:rPr lang="el-GR" sz="2400" dirty="0" smtClean="0"/>
              <a:t>Ετικέτες στην τάξη</a:t>
            </a:r>
          </a:p>
          <a:p>
            <a:pPr algn="ctr"/>
            <a:r>
              <a:rPr lang="el-GR" sz="2400" dirty="0" err="1" smtClean="0"/>
              <a:t>Ενέπλεξέ</a:t>
            </a:r>
            <a:r>
              <a:rPr lang="el-GR" sz="2400" dirty="0" smtClean="0"/>
              <a:t> τους στις ομαδικές εργασίες</a:t>
            </a:r>
          </a:p>
          <a:p>
            <a:pPr algn="ctr"/>
            <a:r>
              <a:rPr lang="el-GR" sz="2400" dirty="0" smtClean="0"/>
              <a:t>Βοήθησέ τους να μάθουν τους κανόνες της τάξης</a:t>
            </a:r>
          </a:p>
          <a:p>
            <a:pPr algn="ctr"/>
            <a:r>
              <a:rPr lang="el-GR" sz="2400" dirty="0" smtClean="0"/>
              <a:t>Στοιχεία του πολιτισμού τους στην τάξη</a:t>
            </a:r>
          </a:p>
          <a:p>
            <a:pPr algn="ctr"/>
            <a:endParaRPr lang="el-GR" sz="2400" dirty="0" smtClean="0"/>
          </a:p>
          <a:p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2000232" y="428604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Δημιούργησε ένα φιλόξενο περιβάλλον στην τάξη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4\Desktop\20180509_141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4267200" cy="2400300"/>
          </a:xfrm>
          <a:prstGeom prst="rect">
            <a:avLst/>
          </a:prstGeom>
          <a:noFill/>
        </p:spPr>
      </p:pic>
      <p:pic>
        <p:nvPicPr>
          <p:cNvPr id="1028" name="Picture 4" descr="C:\Users\user4\Desktop\received_177372550930742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41613">
            <a:off x="5467587" y="486002"/>
            <a:ext cx="3187080" cy="2390310"/>
          </a:xfrm>
          <a:prstGeom prst="rect">
            <a:avLst/>
          </a:prstGeom>
          <a:noFill/>
        </p:spPr>
      </p:pic>
      <p:pic>
        <p:nvPicPr>
          <p:cNvPr id="1031" name="Picture 7" descr="C:\Users\user4\Desktop\20180502_125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9413">
            <a:off x="198304" y="425163"/>
            <a:ext cx="3581785" cy="2014754"/>
          </a:xfrm>
          <a:prstGeom prst="rect">
            <a:avLst/>
          </a:prstGeom>
          <a:noFill/>
        </p:spPr>
      </p:pic>
      <p:pic>
        <p:nvPicPr>
          <p:cNvPr id="5" name="4 - Θέση περιεχομένου" descr="25158355_375620572863677_758780564633745777_n.jpg"/>
          <p:cNvPicPr>
            <a:picLocks noChangeAspect="1"/>
          </p:cNvPicPr>
          <p:nvPr/>
        </p:nvPicPr>
        <p:blipFill>
          <a:blip r:embed="rId5" cstate="print">
            <a:lum bright="28000"/>
          </a:blip>
          <a:stretch>
            <a:fillRect/>
          </a:stretch>
        </p:blipFill>
        <p:spPr>
          <a:xfrm rot="1579517">
            <a:off x="722147" y="2097004"/>
            <a:ext cx="1728192" cy="2526644"/>
          </a:xfrm>
          <a:prstGeom prst="rect">
            <a:avLst/>
          </a:prstGeom>
        </p:spPr>
      </p:pic>
      <p:pic>
        <p:nvPicPr>
          <p:cNvPr id="1027" name="Picture 3" descr="C:\Users\user4\Desktop\20190506_0828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7488" y="2228850"/>
            <a:ext cx="3629025" cy="2400300"/>
          </a:xfrm>
          <a:prstGeom prst="rect">
            <a:avLst/>
          </a:prstGeom>
          <a:noFill/>
        </p:spPr>
      </p:pic>
      <p:pic>
        <p:nvPicPr>
          <p:cNvPr id="1029" name="Picture 5" descr="C:\Users\user4\Desktop\received_1773725265974116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20714">
            <a:off x="5699425" y="3939202"/>
            <a:ext cx="3237723" cy="2428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Î¦ÏÏÎ¿Î³ÏÎ±ÏÎ¯Î± Î³Î¹Î± Î ÏÎ¿Î²Î»Î·Î¼Î±ÏÎ¹ÏÎ¼ÏÏ ÏÏÎ·Î½ ÎÏÏÏÏÎ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857232"/>
            <a:ext cx="3000375" cy="224790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ΠΡΟΒΛΗΜΑΤΙΣΜΟΣ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pPr algn="just"/>
            <a:endParaRPr lang="el-GR" dirty="0" smtClean="0"/>
          </a:p>
          <a:p>
            <a:pPr algn="just"/>
            <a:r>
              <a:rPr lang="el-GR" dirty="0" smtClean="0"/>
              <a:t>«Δεν υπάρχει μεγαλύτερη ανισότητα από την ίση μεταχείριση άνισων ανθρώπων» Τόμας Τζέφερσον</a:t>
            </a:r>
          </a:p>
          <a:p>
            <a:endParaRPr lang="el-GR" dirty="0"/>
          </a:p>
          <a:p>
            <a:pPr algn="just"/>
            <a:r>
              <a:rPr lang="el-GR" dirty="0" smtClean="0"/>
              <a:t>Σεβασμός στις μαθησιακές ανάγκες </a:t>
            </a:r>
            <a:r>
              <a:rPr lang="el-GR" b="1" dirty="0" smtClean="0"/>
              <a:t>κάθε</a:t>
            </a:r>
            <a:r>
              <a:rPr lang="el-GR" dirty="0" smtClean="0"/>
              <a:t> μαθητή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14800" r="11999" b="-1646"/>
          <a:stretch>
            <a:fillRect/>
          </a:stretch>
        </p:blipFill>
        <p:spPr bwMode="auto">
          <a:xfrm>
            <a:off x="4786282" y="1500174"/>
            <a:ext cx="4357718" cy="406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είναι διαφοροποιημένη διδασκαλία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785926"/>
            <a:ext cx="5429288" cy="4340237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Ποικιλία μέσων και διαδικασιών</a:t>
            </a:r>
          </a:p>
          <a:p>
            <a:r>
              <a:rPr lang="el-GR" dirty="0" smtClean="0"/>
              <a:t>Σεβασμός στις διαφοροποιημένες ανάγκες, στις ικανότητες, στις επιδόσεις, στα ενδιαφέροντα και τις κλίσεις των μαθητών</a:t>
            </a:r>
          </a:p>
          <a:p>
            <a:r>
              <a:rPr lang="el-GR" dirty="0" smtClean="0"/>
              <a:t>Στόχος είναι τόσο η προσωπική ανάπτυξη των μαθητών όσο και η απόκτηση βασικών γνώσεων και δεξιοτήτων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ΣΤΟΙΧΕΙΑ ΔΙΑΦΟΡΟΠΟΙΗΜΕΝΗΣ ΔΙΔΑΣΚΑΛΙΑΣ</a:t>
            </a:r>
            <a:endParaRPr lang="el-GR" sz="32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215370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3 - Θέση περιεχομένου"/>
          <p:cNvGraphicFramePr>
            <a:graphicFrameLocks/>
          </p:cNvGraphicFramePr>
          <p:nvPr/>
        </p:nvGraphicFramePr>
        <p:xfrm>
          <a:off x="500034" y="3929066"/>
          <a:ext cx="8358246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785794"/>
            <a:ext cx="3000375" cy="224790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2"/>
                </a:solidFill>
              </a:rPr>
              <a:t>ΤΙ ΛΑΜΒΑΝΟΥΜΕ ΥΠΟΨΗ ΜΑΣ ΟΤΑΝ ΔΙΑΦΟΡΟΠΟΙΟΥΜΕ ΤΗ ΔΙΔΑΣΚΑΛΙΑ 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r>
              <a:rPr lang="el-GR" b="1" dirty="0" smtClean="0"/>
              <a:t>Τα ενδιαφέροντα των μαθητών</a:t>
            </a:r>
          </a:p>
          <a:p>
            <a:pPr lvl="1"/>
            <a:r>
              <a:rPr lang="el-GR" dirty="0" smtClean="0"/>
              <a:t>Συνδέουμε το σχολείο με την προσωπική ζωή των μαθητών</a:t>
            </a:r>
          </a:p>
          <a:p>
            <a:pPr lvl="1"/>
            <a:r>
              <a:rPr lang="el-GR" dirty="0" smtClean="0"/>
              <a:t>Γεφυρώνουμε τις υπάρχουσες εμπειρίες τους με τις νέες γνώσεις</a:t>
            </a:r>
          </a:p>
          <a:p>
            <a:pPr lvl="1"/>
            <a:r>
              <a:rPr lang="el-GR" dirty="0" smtClean="0"/>
              <a:t>Τονώνουμε τα προσωπικά κίνητρα μάθησης</a:t>
            </a:r>
          </a:p>
          <a:p>
            <a:pPr lvl="1">
              <a:buNone/>
            </a:pPr>
            <a:r>
              <a:rPr lang="el-GR" dirty="0" smtClean="0"/>
              <a:t>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364</Words>
  <Application>Microsoft Office PowerPoint</Application>
  <PresentationFormat>Προβολή στην οθόνη (4:3)</PresentationFormat>
  <Paragraphs>86</Paragraphs>
  <Slides>13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ΜΙΑ ΤΑΞΗ ΓΙΑ ΟΛΟΥΣ ΤΟΥΣ ΜΑΘΗΤΕΣ</vt:lpstr>
      <vt:lpstr>Τι καβαλάει στην τσάντα του ένας μετανάστης ή ένας πρόσφυγας μαθητής;</vt:lpstr>
      <vt:lpstr>Τι μπορώ να κάνω σαν εκπαιδευτικός;</vt:lpstr>
      <vt:lpstr>Παρουσίαση του PowerPoint</vt:lpstr>
      <vt:lpstr>Παρουσίαση του PowerPoint</vt:lpstr>
      <vt:lpstr>ΠΡΟΒΛΗΜΑΤΙΣΜΟΣ</vt:lpstr>
      <vt:lpstr>Τι είναι διαφοροποιημένη διδασκαλία</vt:lpstr>
      <vt:lpstr>ΣΤΟΙΧΕΙΑ ΔΙΑΦΟΡΟΠΟΙΗΜΕΝΗΣ ΔΙΔΑΣΚΑΛΙΑΣ</vt:lpstr>
      <vt:lpstr>ΤΙ ΛΑΜΒΑΝΟΥΜΕ ΥΠΟΨΗ ΜΑΣ ΟΤΑΝ ΔΙΑΦΟΡΟΠΟΙΟΥΜΕ ΤΗ ΔΙΔΑΣΚΑΛΙΑ </vt:lpstr>
      <vt:lpstr>ΤΙ ΛΑΜΒΑΝΟΥΜΕ ΥΠΟΨΗ ΜΑΣ ΟΤΑΝ ΔΙΑΦΟΡΟΠΟΙΟΥΜΕ ΤΗ ΔΙΔΑΣΚΑΛΙΑ </vt:lpstr>
      <vt:lpstr> ΠΟΙΑ ΣΤΟΙΧΕΙΑ ΤΗΣ ΜΑΘΗΣΙΑΚΗΣ ΔΙΑΔΙΚΑΣΙΑΣ ΜΠΟΡΟΥΜΕ ΝΑ ΔΙΑΦΟΡΟΠΟΙΗΣΟΥΜΕ; </vt:lpstr>
      <vt:lpstr>Παρουσίαση του PowerPoint</vt:lpstr>
      <vt:lpstr>Παρουσίαση του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ΜΙΑ ΤΑΞΗ ΓΙΑ ΟΛΟΥΣ ΤΟΥΣ ΜΑΘΗΤΕΣ</dc:title>
  <dc:creator>user</dc:creator>
  <cp:lastModifiedBy>dieuthuntis</cp:lastModifiedBy>
  <cp:revision>68</cp:revision>
  <dcterms:created xsi:type="dcterms:W3CDTF">2019-05-02T10:51:44Z</dcterms:created>
  <dcterms:modified xsi:type="dcterms:W3CDTF">2019-06-04T06:29:37Z</dcterms:modified>
</cp:coreProperties>
</file>